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 id="2147483692" r:id="rId2"/>
    <p:sldMasterId id="2147483676" r:id="rId3"/>
    <p:sldMasterId id="2147483704" r:id="rId4"/>
    <p:sldMasterId id="2147483702" r:id="rId5"/>
    <p:sldMasterId id="2147483666" r:id="rId6"/>
    <p:sldMasterId id="2147483694" r:id="rId7"/>
    <p:sldMasterId id="2147483678" r:id="rId8"/>
    <p:sldMasterId id="2147483668" r:id="rId9"/>
    <p:sldMasterId id="2147483700" r:id="rId10"/>
    <p:sldMasterId id="2147483662" r:id="rId11"/>
    <p:sldMasterId id="2147483710" r:id="rId12"/>
    <p:sldMasterId id="2147483712" r:id="rId13"/>
    <p:sldMasterId id="2147483714" r:id="rId14"/>
    <p:sldMasterId id="2147483664" r:id="rId15"/>
    <p:sldMasterId id="2147483670" r:id="rId16"/>
    <p:sldMasterId id="2147483734" r:id="rId17"/>
    <p:sldMasterId id="2147483736" r:id="rId18"/>
    <p:sldMasterId id="2147483738" r:id="rId19"/>
    <p:sldMasterId id="2147483740" r:id="rId20"/>
  </p:sldMasterIdLst>
  <p:notesMasterIdLst>
    <p:notesMasterId r:id="rId39"/>
  </p:notesMasterIdLst>
  <p:handoutMasterIdLst>
    <p:handoutMasterId r:id="rId40"/>
  </p:handoutMasterIdLst>
  <p:sldIdLst>
    <p:sldId id="257" r:id="rId21"/>
    <p:sldId id="258" r:id="rId22"/>
    <p:sldId id="274" r:id="rId23"/>
    <p:sldId id="275" r:id="rId24"/>
    <p:sldId id="259" r:id="rId25"/>
    <p:sldId id="268" r:id="rId26"/>
    <p:sldId id="261" r:id="rId27"/>
    <p:sldId id="267" r:id="rId28"/>
    <p:sldId id="269" r:id="rId29"/>
    <p:sldId id="262" r:id="rId30"/>
    <p:sldId id="273" r:id="rId31"/>
    <p:sldId id="264" r:id="rId32"/>
    <p:sldId id="263" r:id="rId33"/>
    <p:sldId id="265" r:id="rId34"/>
    <p:sldId id="272" r:id="rId35"/>
    <p:sldId id="266" r:id="rId36"/>
    <p:sldId id="260" r:id="rId37"/>
    <p:sldId id="271" r:id="rId38"/>
  </p:sldIdLst>
  <p:sldSz cx="9144000" cy="6858000" type="screen4x3"/>
  <p:notesSz cx="6858000" cy="9144000"/>
  <p:defaultText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2" pos="73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99A"/>
    <a:srgbClr val="005294"/>
    <a:srgbClr val="004F8E"/>
    <a:srgbClr val="005191"/>
    <a:srgbClr val="0E3C75"/>
    <a:srgbClr val="CA0C11"/>
    <a:srgbClr val="A40418"/>
    <a:srgbClr val="D50F1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64" autoAdjust="0"/>
    <p:restoredTop sz="92804" autoAdjust="0"/>
  </p:normalViewPr>
  <p:slideViewPr>
    <p:cSldViewPr snapToGrid="0" snapToObjects="1">
      <p:cViewPr varScale="1">
        <p:scale>
          <a:sx n="107" d="100"/>
          <a:sy n="107" d="100"/>
        </p:scale>
        <p:origin x="672" y="160"/>
      </p:cViewPr>
      <p:guideLst>
        <p:guide orient="horz"/>
        <p:guide pos="73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6.xml"/><Relationship Id="rId39" Type="http://schemas.openxmlformats.org/officeDocument/2006/relationships/notesMaster" Target="notesMasters/notesMaster1.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 Target="slides/slide9.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11.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theme" Target="theme/theme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EBEC6BF-855C-1F4B-8DBD-06C607AD78BD}" type="datetimeFigureOut">
              <a:rPr lang="en-US" smtClean="0"/>
              <a:t>10/22/21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FA32809-CFA6-4740-90F9-9C01B81C35CE}" type="slidenum">
              <a:rPr lang="en-US" smtClean="0"/>
              <a:t>‹#›</a:t>
            </a:fld>
            <a:endParaRPr lang="en-US"/>
          </a:p>
        </p:txBody>
      </p:sp>
    </p:spTree>
    <p:extLst>
      <p:ext uri="{BB962C8B-B14F-4D97-AF65-F5344CB8AC3E}">
        <p14:creationId xmlns:p14="http://schemas.microsoft.com/office/powerpoint/2010/main" val="8026801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E67B2-095C-0345-8D76-612369877B33}" type="datetimeFigureOut">
              <a:rPr lang="en-US" smtClean="0"/>
              <a:t>10/22/21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D28997-293A-CC41-B784-D7187B8A270C}" type="slidenum">
              <a:rPr lang="en-US" smtClean="0"/>
              <a:t>‹#›</a:t>
            </a:fld>
            <a:endParaRPr lang="en-US"/>
          </a:p>
        </p:txBody>
      </p:sp>
    </p:spTree>
    <p:extLst>
      <p:ext uri="{BB962C8B-B14F-4D97-AF65-F5344CB8AC3E}">
        <p14:creationId xmlns:p14="http://schemas.microsoft.com/office/powerpoint/2010/main" val="5231069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www.uvic.ca</a:t>
            </a:r>
            <a:r>
              <a:rPr lang="en-US" dirty="0"/>
              <a:t>/brand/story/style/inclusivity/</a:t>
            </a:r>
            <a:r>
              <a:rPr lang="en-US" dirty="0" err="1"/>
              <a:t>index.php</a:t>
            </a:r>
            <a:r>
              <a:rPr lang="en-US" dirty="0"/>
              <a:t> </a:t>
            </a:r>
          </a:p>
          <a:p>
            <a:r>
              <a:rPr lang="en-US" dirty="0"/>
              <a:t>Section 5.5 on mental and physical disabilities</a:t>
            </a:r>
          </a:p>
        </p:txBody>
      </p:sp>
      <p:sp>
        <p:nvSpPr>
          <p:cNvPr id="4" name="Slide Number Placeholder 3"/>
          <p:cNvSpPr>
            <a:spLocks noGrp="1"/>
          </p:cNvSpPr>
          <p:nvPr>
            <p:ph type="sldNum" sz="quarter" idx="5"/>
          </p:nvPr>
        </p:nvSpPr>
        <p:spPr/>
        <p:txBody>
          <a:bodyPr/>
          <a:lstStyle/>
          <a:p>
            <a:fld id="{70D28997-293A-CC41-B784-D7187B8A270C}" type="slidenum">
              <a:rPr lang="en-US" smtClean="0"/>
              <a:t>3</a:t>
            </a:fld>
            <a:endParaRPr lang="en-US"/>
          </a:p>
        </p:txBody>
      </p:sp>
    </p:spTree>
    <p:extLst>
      <p:ext uri="{BB962C8B-B14F-4D97-AF65-F5344CB8AC3E}">
        <p14:creationId xmlns:p14="http://schemas.microsoft.com/office/powerpoint/2010/main" val="3830060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long tradition of Bond villains with facial differences: https://</a:t>
            </a:r>
            <a:r>
              <a:rPr lang="en-US" dirty="0" err="1"/>
              <a:t>www.npr.org</a:t>
            </a:r>
            <a:r>
              <a:rPr lang="en-US" dirty="0"/>
              <a:t>/2021/10/20/1047591067/from-scar-to-james-bond-enemy-safin-movie-villains-have-long-shared-a-harmful-tr </a:t>
            </a:r>
          </a:p>
          <a:p>
            <a:endParaRPr lang="en-US" dirty="0"/>
          </a:p>
          <a:p>
            <a:r>
              <a:rPr lang="en-US" dirty="0"/>
              <a:t>Tiny Tim’s goodness and purity as inversely reflected in his disability. The text uses him as a narrative prosthesis for Scrooge’s eventual redemption.</a:t>
            </a:r>
          </a:p>
        </p:txBody>
      </p:sp>
      <p:sp>
        <p:nvSpPr>
          <p:cNvPr id="4" name="Slide Number Placeholder 3"/>
          <p:cNvSpPr>
            <a:spLocks noGrp="1"/>
          </p:cNvSpPr>
          <p:nvPr>
            <p:ph type="sldNum" sz="quarter" idx="5"/>
          </p:nvPr>
        </p:nvSpPr>
        <p:spPr/>
        <p:txBody>
          <a:bodyPr/>
          <a:lstStyle/>
          <a:p>
            <a:fld id="{70D28997-293A-CC41-B784-D7187B8A270C}" type="slidenum">
              <a:rPr lang="en-US" smtClean="0"/>
              <a:t>11</a:t>
            </a:fld>
            <a:endParaRPr lang="en-US"/>
          </a:p>
        </p:txBody>
      </p:sp>
    </p:spTree>
    <p:extLst>
      <p:ext uri="{BB962C8B-B14F-4D97-AF65-F5344CB8AC3E}">
        <p14:creationId xmlns:p14="http://schemas.microsoft.com/office/powerpoint/2010/main" val="3383573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D28997-293A-CC41-B784-D7187B8A270C}" type="slidenum">
              <a:rPr lang="en-US" smtClean="0"/>
              <a:t>16</a:t>
            </a:fld>
            <a:endParaRPr lang="en-US"/>
          </a:p>
        </p:txBody>
      </p:sp>
    </p:spTree>
    <p:extLst>
      <p:ext uri="{BB962C8B-B14F-4D97-AF65-F5344CB8AC3E}">
        <p14:creationId xmlns:p14="http://schemas.microsoft.com/office/powerpoint/2010/main" val="38047948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Dolmage</a:t>
            </a:r>
            <a:r>
              <a:rPr lang="en-US" dirty="0"/>
              <a:t> </a:t>
            </a:r>
            <a:r>
              <a:rPr lang="en-US" dirty="0" err="1"/>
              <a:t>ebook</a:t>
            </a:r>
            <a:r>
              <a:rPr lang="en-US" dirty="0"/>
              <a:t> is accessible via UVIC library</a:t>
            </a:r>
          </a:p>
          <a:p>
            <a:r>
              <a:rPr lang="en-US" dirty="0"/>
              <a:t>McMaster and Whitburn’s text has short articles on a great variety of accessibility issues</a:t>
            </a:r>
          </a:p>
          <a:p>
            <a:r>
              <a:rPr lang="en-US" dirty="0" err="1"/>
              <a:t>Kerschbaum</a:t>
            </a:r>
            <a:r>
              <a:rPr lang="en-US" dirty="0"/>
              <a:t> et </a:t>
            </a:r>
            <a:r>
              <a:rPr lang="en-US" dirty="0" err="1"/>
              <a:t>al’s</a:t>
            </a:r>
            <a:r>
              <a:rPr lang="en-US" dirty="0"/>
              <a:t> text has a great section on disclosure and institutional change that may be of use for the students</a:t>
            </a:r>
          </a:p>
        </p:txBody>
      </p:sp>
      <p:sp>
        <p:nvSpPr>
          <p:cNvPr id="4" name="Slide Number Placeholder 3"/>
          <p:cNvSpPr>
            <a:spLocks noGrp="1"/>
          </p:cNvSpPr>
          <p:nvPr>
            <p:ph type="sldNum" sz="quarter" idx="5"/>
          </p:nvPr>
        </p:nvSpPr>
        <p:spPr/>
        <p:txBody>
          <a:bodyPr/>
          <a:lstStyle/>
          <a:p>
            <a:fld id="{70D28997-293A-CC41-B784-D7187B8A270C}" type="slidenum">
              <a:rPr lang="en-US" smtClean="0"/>
              <a:t>17</a:t>
            </a:fld>
            <a:endParaRPr lang="en-US"/>
          </a:p>
        </p:txBody>
      </p:sp>
    </p:spTree>
    <p:extLst>
      <p:ext uri="{BB962C8B-B14F-4D97-AF65-F5344CB8AC3E}">
        <p14:creationId xmlns:p14="http://schemas.microsoft.com/office/powerpoint/2010/main" val="12989888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661712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ntent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18875932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ntent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27020832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Content 7">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25434857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Content 8">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42537256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Content 9">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CA" dirty="0"/>
              <a:t>Click to edit Master title style</a:t>
            </a:r>
            <a:endParaRPr lang="en-US" dirty="0"/>
          </a:p>
        </p:txBody>
      </p:sp>
      <p:sp>
        <p:nvSpPr>
          <p:cNvPr id="3" name="Content Placeholder 2"/>
          <p:cNvSpPr>
            <a:spLocks noGrp="1"/>
          </p:cNvSpPr>
          <p:nvPr>
            <p:ph idx="1"/>
          </p:nvPr>
        </p:nvSpPr>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20908494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Content 10">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CA" dirty="0"/>
              <a:t>Click to edit Master title style</a:t>
            </a:r>
            <a:endParaRPr lang="en-US" dirty="0"/>
          </a:p>
        </p:txBody>
      </p:sp>
      <p:sp>
        <p:nvSpPr>
          <p:cNvPr id="3" name="Content Placeholder 2"/>
          <p:cNvSpPr>
            <a:spLocks noGrp="1"/>
          </p:cNvSpPr>
          <p:nvPr>
            <p:ph idx="1"/>
          </p:nvPr>
        </p:nvSpPr>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31979471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Content 11">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CA" dirty="0"/>
              <a:t>Click to edit Master title style</a:t>
            </a:r>
            <a:endParaRPr lang="en-US" dirty="0"/>
          </a:p>
        </p:txBody>
      </p:sp>
      <p:sp>
        <p:nvSpPr>
          <p:cNvPr id="3" name="Content Placeholder 2"/>
          <p:cNvSpPr>
            <a:spLocks noGrp="1"/>
          </p:cNvSpPr>
          <p:nvPr>
            <p:ph idx="1"/>
          </p:nvPr>
        </p:nvSpPr>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35125427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86830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31504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8264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Tree>
    <p:extLst>
      <p:ext uri="{BB962C8B-B14F-4D97-AF65-F5344CB8AC3E}">
        <p14:creationId xmlns:p14="http://schemas.microsoft.com/office/powerpoint/2010/main" val="36681339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95744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Tree>
    <p:extLst>
      <p:ext uri="{BB962C8B-B14F-4D97-AF65-F5344CB8AC3E}">
        <p14:creationId xmlns:p14="http://schemas.microsoft.com/office/powerpoint/2010/main" val="2070986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Tree>
    <p:extLst>
      <p:ext uri="{BB962C8B-B14F-4D97-AF65-F5344CB8AC3E}">
        <p14:creationId xmlns:p14="http://schemas.microsoft.com/office/powerpoint/2010/main" val="3537263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Tree>
    <p:extLst>
      <p:ext uri="{BB962C8B-B14F-4D97-AF65-F5344CB8AC3E}">
        <p14:creationId xmlns:p14="http://schemas.microsoft.com/office/powerpoint/2010/main" val="3113100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CA" dirty="0"/>
              <a:t>Click to edit Master title style</a:t>
            </a:r>
            <a:endParaRPr lang="en-US" dirty="0"/>
          </a:p>
        </p:txBody>
      </p:sp>
      <p:sp>
        <p:nvSpPr>
          <p:cNvPr id="3" name="Content Placeholder 2"/>
          <p:cNvSpPr>
            <a:spLocks noGrp="1"/>
          </p:cNvSpPr>
          <p:nvPr>
            <p:ph idx="1"/>
          </p:nvPr>
        </p:nvSpPr>
        <p:spPr/>
        <p:txBody>
          <a:body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4040204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Conten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2710145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Title 6"/>
          <p:cNvSpPr>
            <a:spLocks noGrp="1"/>
          </p:cNvSpPr>
          <p:nvPr>
            <p:ph type="title"/>
          </p:nvPr>
        </p:nvSpPr>
        <p:spPr/>
        <p:txBody>
          <a:bodyPr/>
          <a:lstStyle/>
          <a:p>
            <a:r>
              <a:rPr lang="en-CA"/>
              <a:t>Click to edit Master title style</a:t>
            </a:r>
            <a:endParaRPr lang="en-US"/>
          </a:p>
        </p:txBody>
      </p:sp>
    </p:spTree>
    <p:extLst>
      <p:ext uri="{BB962C8B-B14F-4D97-AF65-F5344CB8AC3E}">
        <p14:creationId xmlns:p14="http://schemas.microsoft.com/office/powerpoint/2010/main" val="3998255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Content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p:txBody>
          <a:body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31028501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UC+M_04180_UnveilingMat.jp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10" name="Title Placeholder 1"/>
          <p:cNvSpPr>
            <a:spLocks noGrp="1"/>
          </p:cNvSpPr>
          <p:nvPr>
            <p:ph type="title"/>
          </p:nvPr>
        </p:nvSpPr>
        <p:spPr>
          <a:xfrm>
            <a:off x="457200" y="2039938"/>
            <a:ext cx="8229600" cy="1143000"/>
          </a:xfrm>
          <a:prstGeom prst="rect">
            <a:avLst/>
          </a:prstGeom>
        </p:spPr>
        <p:txBody>
          <a:bodyPr vert="horz" lIns="91440" tIns="45720" rIns="91440" bIns="45720" rtlCol="0" anchor="ctr">
            <a:normAutofit/>
          </a:bodyPr>
          <a:lstStyle/>
          <a:p>
            <a:r>
              <a:rPr lang="en-GB"/>
              <a:t>Click to edit Master title style</a:t>
            </a:r>
            <a:endParaRPr lang="en-US" dirty="0"/>
          </a:p>
        </p:txBody>
      </p:sp>
    </p:spTree>
    <p:extLst>
      <p:ext uri="{BB962C8B-B14F-4D97-AF65-F5344CB8AC3E}">
        <p14:creationId xmlns:p14="http://schemas.microsoft.com/office/powerpoint/2010/main" val="461810047"/>
      </p:ext>
    </p:extLst>
  </p:cSld>
  <p:clrMap bg1="lt1" tx1="dk1" bg2="lt2" tx2="dk2" accent1="accent1" accent2="accent2" accent3="accent3" accent4="accent4" accent5="accent5" accent6="accent6" hlink="hlink" folHlink="folHlink"/>
  <p:sldLayoutIdLst>
    <p:sldLayoutId id="2147483718" r:id="rId1"/>
  </p:sldLayoutIdLst>
  <p:txStyles>
    <p:titleStyle>
      <a:lvl1pPr algn="ctr" defTabSz="457039" rtl="0" eaLnBrk="1" latinLnBrk="0" hangingPunct="1">
        <a:spcBef>
          <a:spcPct val="0"/>
        </a:spcBef>
        <a:buNone/>
        <a:defRPr sz="3600" kern="1200" cap="all">
          <a:solidFill>
            <a:schemeClr val="bg1"/>
          </a:solidFill>
          <a:latin typeface="+mj-lt"/>
          <a:ea typeface="+mj-ea"/>
          <a:cs typeface="+mj-cs"/>
        </a:defRPr>
      </a:lvl1pPr>
    </p:titleStyle>
    <p:bodyStyle>
      <a:lvl1pPr marL="342779" indent="-342779" algn="l" defTabSz="457039" rtl="0" eaLnBrk="1" latinLnBrk="0" hangingPunct="1">
        <a:spcBef>
          <a:spcPct val="20000"/>
        </a:spcBef>
        <a:buFont typeface="Arial"/>
        <a:buChar char="•"/>
        <a:defRPr sz="2400" kern="1200">
          <a:solidFill>
            <a:schemeClr val="bg1"/>
          </a:solidFill>
          <a:latin typeface="+mn-lt"/>
          <a:ea typeface="+mn-ea"/>
          <a:cs typeface="+mn-cs"/>
        </a:defRPr>
      </a:lvl1pPr>
      <a:lvl2pPr marL="742688" indent="-285650" algn="l" defTabSz="457039" rtl="0" eaLnBrk="1" latinLnBrk="0" hangingPunct="1">
        <a:spcBef>
          <a:spcPct val="20000"/>
        </a:spcBef>
        <a:buFont typeface="Arial"/>
        <a:buChar char="–"/>
        <a:defRPr sz="2200" kern="1200">
          <a:solidFill>
            <a:schemeClr val="bg1"/>
          </a:solidFill>
          <a:latin typeface="+mn-lt"/>
          <a:ea typeface="+mn-ea"/>
          <a:cs typeface="+mn-cs"/>
        </a:defRPr>
      </a:lvl2pPr>
      <a:lvl3pPr marL="1142598" indent="-228520" algn="l" defTabSz="457039" rtl="0" eaLnBrk="1" latinLnBrk="0" hangingPunct="1">
        <a:spcBef>
          <a:spcPct val="20000"/>
        </a:spcBef>
        <a:buFont typeface="Arial"/>
        <a:buChar char="•"/>
        <a:defRPr sz="1800" kern="1200">
          <a:solidFill>
            <a:schemeClr val="bg1"/>
          </a:solidFill>
          <a:latin typeface="+mn-lt"/>
          <a:ea typeface="+mn-ea"/>
          <a:cs typeface="+mn-cs"/>
        </a:defRPr>
      </a:lvl3pPr>
      <a:lvl4pPr marL="1599636" indent="-228520" algn="l" defTabSz="457039" rtl="0" eaLnBrk="1" latinLnBrk="0" hangingPunct="1">
        <a:spcBef>
          <a:spcPct val="20000"/>
        </a:spcBef>
        <a:buFont typeface="Arial"/>
        <a:buChar char="–"/>
        <a:defRPr sz="1600" kern="1200">
          <a:solidFill>
            <a:schemeClr val="bg1"/>
          </a:solidFill>
          <a:latin typeface="+mn-lt"/>
          <a:ea typeface="+mn-ea"/>
          <a:cs typeface="+mn-cs"/>
        </a:defRPr>
      </a:lvl4pPr>
      <a:lvl5pPr marL="2056676" indent="-228520" algn="l" defTabSz="457039" rtl="0" eaLnBrk="1" latinLnBrk="0" hangingPunct="1">
        <a:spcBef>
          <a:spcPct val="20000"/>
        </a:spcBef>
        <a:buFont typeface="Arial"/>
        <a:buChar char="»"/>
        <a:defRPr sz="1400" kern="1200">
          <a:solidFill>
            <a:schemeClr val="bg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UC+M_04180_UnveilingMat10.jp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3" name="Title Placeholder 1"/>
          <p:cNvSpPr>
            <a:spLocks noGrp="1"/>
          </p:cNvSpPr>
          <p:nvPr>
            <p:ph type="title"/>
          </p:nvPr>
        </p:nvSpPr>
        <p:spPr>
          <a:xfrm>
            <a:off x="889000" y="1054102"/>
            <a:ext cx="5473700" cy="1143000"/>
          </a:xfrm>
          <a:prstGeom prst="rect">
            <a:avLst/>
          </a:prstGeom>
        </p:spPr>
        <p:txBody>
          <a:bodyPr vert="horz" lIns="91440" tIns="45720" rIns="91440" bIns="45720" rtlCol="0" anchor="ctr">
            <a:normAutofit/>
          </a:bodyPr>
          <a:lstStyle/>
          <a:p>
            <a:r>
              <a:rPr lang="en-CA" dirty="0"/>
              <a:t>Click to edit Master title style</a:t>
            </a:r>
            <a:endParaRPr lang="en-US" dirty="0"/>
          </a:p>
        </p:txBody>
      </p:sp>
      <p:sp>
        <p:nvSpPr>
          <p:cNvPr id="4" name="Text Placeholder 2"/>
          <p:cNvSpPr>
            <a:spLocks noGrp="1"/>
          </p:cNvSpPr>
          <p:nvPr>
            <p:ph type="body" idx="1"/>
          </p:nvPr>
        </p:nvSpPr>
        <p:spPr>
          <a:xfrm>
            <a:off x="889000" y="2392366"/>
            <a:ext cx="5473700" cy="3390898"/>
          </a:xfrm>
          <a:prstGeom prst="rect">
            <a:avLst/>
          </a:prstGeom>
        </p:spPr>
        <p:txBody>
          <a:bodyPr vert="horz" lIns="91440" tIns="45720" rIns="91440" bIns="45720" rtlCol="0">
            <a:normAutofit/>
          </a:body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2993112176"/>
      </p:ext>
    </p:extLst>
  </p:cSld>
  <p:clrMap bg1="lt1" tx1="dk1" bg2="lt2" tx2="dk2" accent1="accent1" accent2="accent2" accent3="accent3" accent4="accent4" accent5="accent5" accent6="accent6" hlink="hlink" folHlink="folHlink"/>
  <p:sldLayoutIdLst>
    <p:sldLayoutId id="2147483727" r:id="rId1"/>
  </p:sldLayoutIdLst>
  <p:txStyles>
    <p:titleStyle>
      <a:lvl1pPr algn="l" defTabSz="457039" rtl="0" eaLnBrk="1" latinLnBrk="0" hangingPunct="1">
        <a:spcBef>
          <a:spcPct val="0"/>
        </a:spcBef>
        <a:buNone/>
        <a:defRPr sz="2800" kern="1200">
          <a:solidFill>
            <a:srgbClr val="00599A"/>
          </a:solidFill>
          <a:latin typeface="+mj-lt"/>
          <a:ea typeface="+mj-ea"/>
          <a:cs typeface="+mj-cs"/>
        </a:defRPr>
      </a:lvl1pPr>
    </p:titleStyle>
    <p:bodyStyle>
      <a:lvl1pPr marL="342779" indent="-342779" algn="l" defTabSz="457039" rtl="0" eaLnBrk="1" latinLnBrk="0" hangingPunct="1">
        <a:spcBef>
          <a:spcPct val="20000"/>
        </a:spcBef>
        <a:buFont typeface="Arial"/>
        <a:buChar char="•"/>
        <a:defRPr sz="2400" kern="1200">
          <a:solidFill>
            <a:schemeClr val="tx1"/>
          </a:solidFill>
          <a:latin typeface="+mn-lt"/>
          <a:ea typeface="+mn-ea"/>
          <a:cs typeface="+mn-cs"/>
        </a:defRPr>
      </a:lvl1pPr>
      <a:lvl2pPr marL="742688" indent="-285650" algn="l" defTabSz="457039" rtl="0" eaLnBrk="1" latinLnBrk="0" hangingPunct="1">
        <a:spcBef>
          <a:spcPct val="20000"/>
        </a:spcBef>
        <a:buFont typeface="Arial"/>
        <a:buChar char="–"/>
        <a:defRPr sz="2200" kern="1200">
          <a:solidFill>
            <a:schemeClr val="tx1"/>
          </a:solidFill>
          <a:latin typeface="+mn-lt"/>
          <a:ea typeface="+mn-ea"/>
          <a:cs typeface="+mn-cs"/>
        </a:defRPr>
      </a:lvl2pPr>
      <a:lvl3pPr marL="1142598" indent="-228520" algn="l" defTabSz="457039" rtl="0" eaLnBrk="1" latinLnBrk="0" hangingPunct="1">
        <a:spcBef>
          <a:spcPct val="20000"/>
        </a:spcBef>
        <a:buFont typeface="Arial"/>
        <a:buChar char="•"/>
        <a:defRPr sz="2000" kern="1200">
          <a:solidFill>
            <a:schemeClr val="tx1"/>
          </a:solidFill>
          <a:latin typeface="+mn-lt"/>
          <a:ea typeface="+mn-ea"/>
          <a:cs typeface="+mn-cs"/>
        </a:defRPr>
      </a:lvl3pPr>
      <a:lvl4pPr marL="1599636" indent="-228520" algn="l" defTabSz="457039" rtl="0" eaLnBrk="1" latinLnBrk="0" hangingPunct="1">
        <a:spcBef>
          <a:spcPct val="20000"/>
        </a:spcBef>
        <a:buFont typeface="Arial"/>
        <a:buChar char="–"/>
        <a:defRPr sz="1800" kern="1200">
          <a:solidFill>
            <a:schemeClr val="tx1"/>
          </a:solidFill>
          <a:latin typeface="+mn-lt"/>
          <a:ea typeface="+mn-ea"/>
          <a:cs typeface="+mn-cs"/>
        </a:defRPr>
      </a:lvl4pPr>
      <a:lvl5pPr marL="2056676" indent="-228520" algn="l" defTabSz="457039" rtl="0" eaLnBrk="1" latinLnBrk="0" hangingPunct="1">
        <a:spcBef>
          <a:spcPct val="20000"/>
        </a:spcBef>
        <a:buFont typeface="Arial"/>
        <a:buChar char="»"/>
        <a:defRPr sz="1600" kern="1200">
          <a:solidFill>
            <a:schemeClr val="tx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UC+M_04180_UnveilingMat13.jp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 name="Title Placeholder 1"/>
          <p:cNvSpPr>
            <a:spLocks noGrp="1"/>
          </p:cNvSpPr>
          <p:nvPr>
            <p:ph type="title"/>
          </p:nvPr>
        </p:nvSpPr>
        <p:spPr>
          <a:xfrm>
            <a:off x="1104900" y="706438"/>
            <a:ext cx="6261100" cy="1143000"/>
          </a:xfrm>
          <a:prstGeom prst="rect">
            <a:avLst/>
          </a:prstGeom>
        </p:spPr>
        <p:txBody>
          <a:bodyPr vert="horz" lIns="91440" tIns="45720" rIns="91440" bIns="45720" rtlCol="0" anchor="ctr">
            <a:normAutofit/>
          </a:bodyPr>
          <a:lstStyle/>
          <a:p>
            <a:r>
              <a:rPr lang="en-CA" dirty="0"/>
              <a:t>Click to edit Master title style</a:t>
            </a:r>
            <a:endParaRPr lang="en-US" dirty="0"/>
          </a:p>
        </p:txBody>
      </p:sp>
      <p:sp>
        <p:nvSpPr>
          <p:cNvPr id="5" name="Text Placeholder 2"/>
          <p:cNvSpPr>
            <a:spLocks noGrp="1"/>
          </p:cNvSpPr>
          <p:nvPr>
            <p:ph type="body" idx="1"/>
          </p:nvPr>
        </p:nvSpPr>
        <p:spPr>
          <a:xfrm>
            <a:off x="1104900" y="2032001"/>
            <a:ext cx="6261100" cy="3822700"/>
          </a:xfrm>
          <a:prstGeom prst="rect">
            <a:avLst/>
          </a:prstGeom>
        </p:spPr>
        <p:txBody>
          <a:bodyPr vert="horz" lIns="91440" tIns="45720" rIns="91440" bIns="45720" rtlCol="0">
            <a:normAutofit/>
          </a:body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1771758820"/>
      </p:ext>
    </p:extLst>
  </p:cSld>
  <p:clrMap bg1="lt1" tx1="dk1" bg2="lt2" tx2="dk2" accent1="accent1" accent2="accent2" accent3="accent3" accent4="accent4" accent5="accent5" accent6="accent6" hlink="hlink" folHlink="folHlink"/>
  <p:sldLayoutIdLst>
    <p:sldLayoutId id="2147483728" r:id="rId1"/>
  </p:sldLayoutIdLst>
  <p:txStyles>
    <p:titleStyle>
      <a:lvl1pPr algn="l" defTabSz="191944" rtl="0" eaLnBrk="1" latinLnBrk="0" hangingPunct="1">
        <a:spcBef>
          <a:spcPct val="0"/>
        </a:spcBef>
        <a:buNone/>
        <a:defRPr sz="2800" kern="1200">
          <a:solidFill>
            <a:schemeClr val="tx2">
              <a:lumMod val="60000"/>
              <a:lumOff val="40000"/>
            </a:schemeClr>
          </a:solidFill>
          <a:latin typeface="+mj-lt"/>
          <a:ea typeface="+mj-ea"/>
          <a:cs typeface="+mj-cs"/>
        </a:defRPr>
      </a:lvl1pPr>
    </p:titleStyle>
    <p:bodyStyle>
      <a:lvl1pPr marL="143959" indent="-143959" algn="l" defTabSz="191944" rtl="0" eaLnBrk="1" latinLnBrk="0" hangingPunct="1">
        <a:spcBef>
          <a:spcPct val="20000"/>
        </a:spcBef>
        <a:buFont typeface="Arial"/>
        <a:buChar char="•"/>
        <a:defRPr sz="2400" kern="1200">
          <a:solidFill>
            <a:schemeClr val="tx1"/>
          </a:solidFill>
          <a:latin typeface="+mn-lt"/>
          <a:ea typeface="+mn-ea"/>
          <a:cs typeface="+mn-cs"/>
        </a:defRPr>
      </a:lvl1pPr>
      <a:lvl2pPr marL="311910" indent="-119965" algn="l" defTabSz="191944" rtl="0" eaLnBrk="1" latinLnBrk="0" hangingPunct="1">
        <a:spcBef>
          <a:spcPct val="20000"/>
        </a:spcBef>
        <a:buFont typeface="Arial"/>
        <a:buChar char="–"/>
        <a:defRPr sz="2200" kern="1200">
          <a:solidFill>
            <a:schemeClr val="tx1"/>
          </a:solidFill>
          <a:latin typeface="+mn-lt"/>
          <a:ea typeface="+mn-ea"/>
          <a:cs typeface="+mn-cs"/>
        </a:defRPr>
      </a:lvl2pPr>
      <a:lvl3pPr marL="479861" indent="-95972" algn="l" defTabSz="191944" rtl="0" eaLnBrk="1" latinLnBrk="0" hangingPunct="1">
        <a:spcBef>
          <a:spcPct val="20000"/>
        </a:spcBef>
        <a:buFont typeface="Arial"/>
        <a:buChar char="•"/>
        <a:defRPr sz="2000" kern="1200">
          <a:solidFill>
            <a:schemeClr val="tx1"/>
          </a:solidFill>
          <a:latin typeface="+mn-lt"/>
          <a:ea typeface="+mn-ea"/>
          <a:cs typeface="+mn-cs"/>
        </a:defRPr>
      </a:lvl3pPr>
      <a:lvl4pPr marL="671806" indent="-95972" algn="l" defTabSz="191944" rtl="0" eaLnBrk="1" latinLnBrk="0" hangingPunct="1">
        <a:spcBef>
          <a:spcPct val="20000"/>
        </a:spcBef>
        <a:buFont typeface="Arial"/>
        <a:buChar char="–"/>
        <a:defRPr sz="1800" kern="1200">
          <a:solidFill>
            <a:schemeClr val="tx1"/>
          </a:solidFill>
          <a:latin typeface="+mn-lt"/>
          <a:ea typeface="+mn-ea"/>
          <a:cs typeface="+mn-cs"/>
        </a:defRPr>
      </a:lvl4pPr>
      <a:lvl5pPr marL="863750" indent="-95972" algn="l" defTabSz="191944" rtl="0" eaLnBrk="1" latinLnBrk="0" hangingPunct="1">
        <a:spcBef>
          <a:spcPct val="20000"/>
        </a:spcBef>
        <a:buFont typeface="Arial"/>
        <a:buChar char="»"/>
        <a:defRPr sz="1600" kern="1200">
          <a:solidFill>
            <a:schemeClr val="tx1"/>
          </a:solidFill>
          <a:latin typeface="+mn-lt"/>
          <a:ea typeface="+mn-ea"/>
          <a:cs typeface="+mn-cs"/>
        </a:defRPr>
      </a:lvl5pPr>
      <a:lvl6pPr marL="1055695" indent="-95972" algn="l" defTabSz="191944" rtl="0" eaLnBrk="1" latinLnBrk="0" hangingPunct="1">
        <a:spcBef>
          <a:spcPct val="20000"/>
        </a:spcBef>
        <a:buFont typeface="Arial"/>
        <a:buChar char="•"/>
        <a:defRPr sz="800" kern="1200">
          <a:solidFill>
            <a:schemeClr val="tx1"/>
          </a:solidFill>
          <a:latin typeface="+mn-lt"/>
          <a:ea typeface="+mn-ea"/>
          <a:cs typeface="+mn-cs"/>
        </a:defRPr>
      </a:lvl6pPr>
      <a:lvl7pPr marL="1247639" indent="-95972" algn="l" defTabSz="191944" rtl="0" eaLnBrk="1" latinLnBrk="0" hangingPunct="1">
        <a:spcBef>
          <a:spcPct val="20000"/>
        </a:spcBef>
        <a:buFont typeface="Arial"/>
        <a:buChar char="•"/>
        <a:defRPr sz="800" kern="1200">
          <a:solidFill>
            <a:schemeClr val="tx1"/>
          </a:solidFill>
          <a:latin typeface="+mn-lt"/>
          <a:ea typeface="+mn-ea"/>
          <a:cs typeface="+mn-cs"/>
        </a:defRPr>
      </a:lvl7pPr>
      <a:lvl8pPr marL="1439583" indent="-95972" algn="l" defTabSz="191944" rtl="0" eaLnBrk="1" latinLnBrk="0" hangingPunct="1">
        <a:spcBef>
          <a:spcPct val="20000"/>
        </a:spcBef>
        <a:buFont typeface="Arial"/>
        <a:buChar char="•"/>
        <a:defRPr sz="800" kern="1200">
          <a:solidFill>
            <a:schemeClr val="tx1"/>
          </a:solidFill>
          <a:latin typeface="+mn-lt"/>
          <a:ea typeface="+mn-ea"/>
          <a:cs typeface="+mn-cs"/>
        </a:defRPr>
      </a:lvl8pPr>
      <a:lvl9pPr marL="1631528" indent="-95972" algn="l" defTabSz="191944" rtl="0" eaLnBrk="1" latinLnBrk="0" hangingPunct="1">
        <a:spcBef>
          <a:spcPct val="20000"/>
        </a:spcBef>
        <a:buFont typeface="Arial"/>
        <a:buChar char="•"/>
        <a:defRPr sz="800" kern="1200">
          <a:solidFill>
            <a:schemeClr val="tx1"/>
          </a:solidFill>
          <a:latin typeface="+mn-lt"/>
          <a:ea typeface="+mn-ea"/>
          <a:cs typeface="+mn-cs"/>
        </a:defRPr>
      </a:lvl9pPr>
    </p:bodyStyle>
    <p:otherStyle>
      <a:defPPr>
        <a:defRPr lang="en-US"/>
      </a:defPPr>
      <a:lvl1pPr marL="0" algn="l" defTabSz="191944" rtl="0" eaLnBrk="1" latinLnBrk="0" hangingPunct="1">
        <a:defRPr sz="800" kern="1200">
          <a:solidFill>
            <a:schemeClr val="tx1"/>
          </a:solidFill>
          <a:latin typeface="+mn-lt"/>
          <a:ea typeface="+mn-ea"/>
          <a:cs typeface="+mn-cs"/>
        </a:defRPr>
      </a:lvl1pPr>
      <a:lvl2pPr marL="191944" algn="l" defTabSz="191944" rtl="0" eaLnBrk="1" latinLnBrk="0" hangingPunct="1">
        <a:defRPr sz="800" kern="1200">
          <a:solidFill>
            <a:schemeClr val="tx1"/>
          </a:solidFill>
          <a:latin typeface="+mn-lt"/>
          <a:ea typeface="+mn-ea"/>
          <a:cs typeface="+mn-cs"/>
        </a:defRPr>
      </a:lvl2pPr>
      <a:lvl3pPr marL="383889" algn="l" defTabSz="191944" rtl="0" eaLnBrk="1" latinLnBrk="0" hangingPunct="1">
        <a:defRPr sz="800" kern="1200">
          <a:solidFill>
            <a:schemeClr val="tx1"/>
          </a:solidFill>
          <a:latin typeface="+mn-lt"/>
          <a:ea typeface="+mn-ea"/>
          <a:cs typeface="+mn-cs"/>
        </a:defRPr>
      </a:lvl3pPr>
      <a:lvl4pPr marL="575834" algn="l" defTabSz="191944" rtl="0" eaLnBrk="1" latinLnBrk="0" hangingPunct="1">
        <a:defRPr sz="800" kern="1200">
          <a:solidFill>
            <a:schemeClr val="tx1"/>
          </a:solidFill>
          <a:latin typeface="+mn-lt"/>
          <a:ea typeface="+mn-ea"/>
          <a:cs typeface="+mn-cs"/>
        </a:defRPr>
      </a:lvl4pPr>
      <a:lvl5pPr marL="767778" algn="l" defTabSz="191944" rtl="0" eaLnBrk="1" latinLnBrk="0" hangingPunct="1">
        <a:defRPr sz="800" kern="1200">
          <a:solidFill>
            <a:schemeClr val="tx1"/>
          </a:solidFill>
          <a:latin typeface="+mn-lt"/>
          <a:ea typeface="+mn-ea"/>
          <a:cs typeface="+mn-cs"/>
        </a:defRPr>
      </a:lvl5pPr>
      <a:lvl6pPr marL="959722" algn="l" defTabSz="191944" rtl="0" eaLnBrk="1" latinLnBrk="0" hangingPunct="1">
        <a:defRPr sz="800" kern="1200">
          <a:solidFill>
            <a:schemeClr val="tx1"/>
          </a:solidFill>
          <a:latin typeface="+mn-lt"/>
          <a:ea typeface="+mn-ea"/>
          <a:cs typeface="+mn-cs"/>
        </a:defRPr>
      </a:lvl6pPr>
      <a:lvl7pPr marL="1151667" algn="l" defTabSz="191944" rtl="0" eaLnBrk="1" latinLnBrk="0" hangingPunct="1">
        <a:defRPr sz="800" kern="1200">
          <a:solidFill>
            <a:schemeClr val="tx1"/>
          </a:solidFill>
          <a:latin typeface="+mn-lt"/>
          <a:ea typeface="+mn-ea"/>
          <a:cs typeface="+mn-cs"/>
        </a:defRPr>
      </a:lvl7pPr>
      <a:lvl8pPr marL="1343611" algn="l" defTabSz="191944" rtl="0" eaLnBrk="1" latinLnBrk="0" hangingPunct="1">
        <a:defRPr sz="800" kern="1200">
          <a:solidFill>
            <a:schemeClr val="tx1"/>
          </a:solidFill>
          <a:latin typeface="+mn-lt"/>
          <a:ea typeface="+mn-ea"/>
          <a:cs typeface="+mn-cs"/>
        </a:defRPr>
      </a:lvl8pPr>
      <a:lvl9pPr marL="1535555" algn="l" defTabSz="191944" rtl="0" eaLnBrk="1" latinLnBrk="0" hangingPunct="1">
        <a:defRPr sz="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UC+M_04180_UnveilingMat14.jp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 name="Title Placeholder 1"/>
          <p:cNvSpPr>
            <a:spLocks noGrp="1"/>
          </p:cNvSpPr>
          <p:nvPr>
            <p:ph type="title"/>
          </p:nvPr>
        </p:nvSpPr>
        <p:spPr>
          <a:xfrm>
            <a:off x="1104900" y="706438"/>
            <a:ext cx="6261100" cy="1143000"/>
          </a:xfrm>
          <a:prstGeom prst="rect">
            <a:avLst/>
          </a:prstGeom>
        </p:spPr>
        <p:txBody>
          <a:bodyPr vert="horz" lIns="91440" tIns="45720" rIns="91440" bIns="45720" rtlCol="0" anchor="ctr">
            <a:normAutofit/>
          </a:bodyPr>
          <a:lstStyle/>
          <a:p>
            <a:r>
              <a:rPr lang="en-CA" dirty="0"/>
              <a:t>Click to edit Master title style</a:t>
            </a:r>
            <a:endParaRPr lang="en-US" dirty="0"/>
          </a:p>
        </p:txBody>
      </p:sp>
      <p:sp>
        <p:nvSpPr>
          <p:cNvPr id="5" name="Text Placeholder 2"/>
          <p:cNvSpPr>
            <a:spLocks noGrp="1"/>
          </p:cNvSpPr>
          <p:nvPr>
            <p:ph type="body" idx="1"/>
          </p:nvPr>
        </p:nvSpPr>
        <p:spPr>
          <a:xfrm>
            <a:off x="1104900" y="2032001"/>
            <a:ext cx="6261100" cy="3822700"/>
          </a:xfrm>
          <a:prstGeom prst="rect">
            <a:avLst/>
          </a:prstGeom>
        </p:spPr>
        <p:txBody>
          <a:bodyPr vert="horz" lIns="91440" tIns="45720" rIns="91440" bIns="45720" rtlCol="0">
            <a:normAutofit/>
          </a:body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2932500496"/>
      </p:ext>
    </p:extLst>
  </p:cSld>
  <p:clrMap bg1="lt1" tx1="dk1" bg2="lt2" tx2="dk2" accent1="accent1" accent2="accent2" accent3="accent3" accent4="accent4" accent5="accent5" accent6="accent6" hlink="hlink" folHlink="folHlink"/>
  <p:sldLayoutIdLst>
    <p:sldLayoutId id="2147483729" r:id="rId1"/>
  </p:sldLayoutIdLst>
  <p:txStyles>
    <p:titleStyle>
      <a:lvl1pPr algn="l" defTabSz="191944" rtl="0" eaLnBrk="1" latinLnBrk="0" hangingPunct="1">
        <a:spcBef>
          <a:spcPct val="0"/>
        </a:spcBef>
        <a:buNone/>
        <a:defRPr sz="2800" kern="1200">
          <a:solidFill>
            <a:srgbClr val="005191"/>
          </a:solidFill>
          <a:latin typeface="+mj-lt"/>
          <a:ea typeface="+mj-ea"/>
          <a:cs typeface="+mj-cs"/>
        </a:defRPr>
      </a:lvl1pPr>
    </p:titleStyle>
    <p:bodyStyle>
      <a:lvl1pPr marL="143959" indent="-143959" algn="l" defTabSz="191944" rtl="0" eaLnBrk="1" latinLnBrk="0" hangingPunct="1">
        <a:spcBef>
          <a:spcPct val="20000"/>
        </a:spcBef>
        <a:buFont typeface="Arial"/>
        <a:buChar char="•"/>
        <a:defRPr sz="2400" kern="1200">
          <a:solidFill>
            <a:schemeClr val="tx1"/>
          </a:solidFill>
          <a:latin typeface="+mn-lt"/>
          <a:ea typeface="+mn-ea"/>
          <a:cs typeface="+mn-cs"/>
        </a:defRPr>
      </a:lvl1pPr>
      <a:lvl2pPr marL="311910" indent="-119965" algn="l" defTabSz="191944" rtl="0" eaLnBrk="1" latinLnBrk="0" hangingPunct="1">
        <a:spcBef>
          <a:spcPct val="20000"/>
        </a:spcBef>
        <a:buFont typeface="Arial"/>
        <a:buChar char="–"/>
        <a:defRPr sz="2200" kern="1200">
          <a:solidFill>
            <a:schemeClr val="tx1"/>
          </a:solidFill>
          <a:latin typeface="+mn-lt"/>
          <a:ea typeface="+mn-ea"/>
          <a:cs typeface="+mn-cs"/>
        </a:defRPr>
      </a:lvl2pPr>
      <a:lvl3pPr marL="479861" indent="-95972" algn="l" defTabSz="191944" rtl="0" eaLnBrk="1" latinLnBrk="0" hangingPunct="1">
        <a:spcBef>
          <a:spcPct val="20000"/>
        </a:spcBef>
        <a:buFont typeface="Arial"/>
        <a:buChar char="•"/>
        <a:defRPr sz="2000" kern="1200">
          <a:solidFill>
            <a:schemeClr val="tx1"/>
          </a:solidFill>
          <a:latin typeface="+mn-lt"/>
          <a:ea typeface="+mn-ea"/>
          <a:cs typeface="+mn-cs"/>
        </a:defRPr>
      </a:lvl3pPr>
      <a:lvl4pPr marL="671806" indent="-95972" algn="l" defTabSz="191944" rtl="0" eaLnBrk="1" latinLnBrk="0" hangingPunct="1">
        <a:spcBef>
          <a:spcPct val="20000"/>
        </a:spcBef>
        <a:buFont typeface="Arial"/>
        <a:buChar char="–"/>
        <a:defRPr sz="1800" kern="1200">
          <a:solidFill>
            <a:schemeClr val="tx1"/>
          </a:solidFill>
          <a:latin typeface="+mn-lt"/>
          <a:ea typeface="+mn-ea"/>
          <a:cs typeface="+mn-cs"/>
        </a:defRPr>
      </a:lvl4pPr>
      <a:lvl5pPr marL="863750" indent="-95972" algn="l" defTabSz="191944" rtl="0" eaLnBrk="1" latinLnBrk="0" hangingPunct="1">
        <a:spcBef>
          <a:spcPct val="20000"/>
        </a:spcBef>
        <a:buFont typeface="Arial"/>
        <a:buChar char="»"/>
        <a:defRPr sz="1600" kern="1200">
          <a:solidFill>
            <a:schemeClr val="tx1"/>
          </a:solidFill>
          <a:latin typeface="+mn-lt"/>
          <a:ea typeface="+mn-ea"/>
          <a:cs typeface="+mn-cs"/>
        </a:defRPr>
      </a:lvl5pPr>
      <a:lvl6pPr marL="1055695" indent="-95972" algn="l" defTabSz="191944" rtl="0" eaLnBrk="1" latinLnBrk="0" hangingPunct="1">
        <a:spcBef>
          <a:spcPct val="20000"/>
        </a:spcBef>
        <a:buFont typeface="Arial"/>
        <a:buChar char="•"/>
        <a:defRPr sz="800" kern="1200">
          <a:solidFill>
            <a:schemeClr val="tx1"/>
          </a:solidFill>
          <a:latin typeface="+mn-lt"/>
          <a:ea typeface="+mn-ea"/>
          <a:cs typeface="+mn-cs"/>
        </a:defRPr>
      </a:lvl6pPr>
      <a:lvl7pPr marL="1247639" indent="-95972" algn="l" defTabSz="191944" rtl="0" eaLnBrk="1" latinLnBrk="0" hangingPunct="1">
        <a:spcBef>
          <a:spcPct val="20000"/>
        </a:spcBef>
        <a:buFont typeface="Arial"/>
        <a:buChar char="•"/>
        <a:defRPr sz="800" kern="1200">
          <a:solidFill>
            <a:schemeClr val="tx1"/>
          </a:solidFill>
          <a:latin typeface="+mn-lt"/>
          <a:ea typeface="+mn-ea"/>
          <a:cs typeface="+mn-cs"/>
        </a:defRPr>
      </a:lvl7pPr>
      <a:lvl8pPr marL="1439583" indent="-95972" algn="l" defTabSz="191944" rtl="0" eaLnBrk="1" latinLnBrk="0" hangingPunct="1">
        <a:spcBef>
          <a:spcPct val="20000"/>
        </a:spcBef>
        <a:buFont typeface="Arial"/>
        <a:buChar char="•"/>
        <a:defRPr sz="800" kern="1200">
          <a:solidFill>
            <a:schemeClr val="tx1"/>
          </a:solidFill>
          <a:latin typeface="+mn-lt"/>
          <a:ea typeface="+mn-ea"/>
          <a:cs typeface="+mn-cs"/>
        </a:defRPr>
      </a:lvl8pPr>
      <a:lvl9pPr marL="1631528" indent="-95972" algn="l" defTabSz="191944" rtl="0" eaLnBrk="1" latinLnBrk="0" hangingPunct="1">
        <a:spcBef>
          <a:spcPct val="20000"/>
        </a:spcBef>
        <a:buFont typeface="Arial"/>
        <a:buChar char="•"/>
        <a:defRPr sz="800" kern="1200">
          <a:solidFill>
            <a:schemeClr val="tx1"/>
          </a:solidFill>
          <a:latin typeface="+mn-lt"/>
          <a:ea typeface="+mn-ea"/>
          <a:cs typeface="+mn-cs"/>
        </a:defRPr>
      </a:lvl9pPr>
    </p:bodyStyle>
    <p:otherStyle>
      <a:defPPr>
        <a:defRPr lang="en-US"/>
      </a:defPPr>
      <a:lvl1pPr marL="0" algn="l" defTabSz="191944" rtl="0" eaLnBrk="1" latinLnBrk="0" hangingPunct="1">
        <a:defRPr sz="800" kern="1200">
          <a:solidFill>
            <a:schemeClr val="tx1"/>
          </a:solidFill>
          <a:latin typeface="+mn-lt"/>
          <a:ea typeface="+mn-ea"/>
          <a:cs typeface="+mn-cs"/>
        </a:defRPr>
      </a:lvl1pPr>
      <a:lvl2pPr marL="191944" algn="l" defTabSz="191944" rtl="0" eaLnBrk="1" latinLnBrk="0" hangingPunct="1">
        <a:defRPr sz="800" kern="1200">
          <a:solidFill>
            <a:schemeClr val="tx1"/>
          </a:solidFill>
          <a:latin typeface="+mn-lt"/>
          <a:ea typeface="+mn-ea"/>
          <a:cs typeface="+mn-cs"/>
        </a:defRPr>
      </a:lvl2pPr>
      <a:lvl3pPr marL="383889" algn="l" defTabSz="191944" rtl="0" eaLnBrk="1" latinLnBrk="0" hangingPunct="1">
        <a:defRPr sz="800" kern="1200">
          <a:solidFill>
            <a:schemeClr val="tx1"/>
          </a:solidFill>
          <a:latin typeface="+mn-lt"/>
          <a:ea typeface="+mn-ea"/>
          <a:cs typeface="+mn-cs"/>
        </a:defRPr>
      </a:lvl3pPr>
      <a:lvl4pPr marL="575834" algn="l" defTabSz="191944" rtl="0" eaLnBrk="1" latinLnBrk="0" hangingPunct="1">
        <a:defRPr sz="800" kern="1200">
          <a:solidFill>
            <a:schemeClr val="tx1"/>
          </a:solidFill>
          <a:latin typeface="+mn-lt"/>
          <a:ea typeface="+mn-ea"/>
          <a:cs typeface="+mn-cs"/>
        </a:defRPr>
      </a:lvl4pPr>
      <a:lvl5pPr marL="767778" algn="l" defTabSz="191944" rtl="0" eaLnBrk="1" latinLnBrk="0" hangingPunct="1">
        <a:defRPr sz="800" kern="1200">
          <a:solidFill>
            <a:schemeClr val="tx1"/>
          </a:solidFill>
          <a:latin typeface="+mn-lt"/>
          <a:ea typeface="+mn-ea"/>
          <a:cs typeface="+mn-cs"/>
        </a:defRPr>
      </a:lvl5pPr>
      <a:lvl6pPr marL="959722" algn="l" defTabSz="191944" rtl="0" eaLnBrk="1" latinLnBrk="0" hangingPunct="1">
        <a:defRPr sz="800" kern="1200">
          <a:solidFill>
            <a:schemeClr val="tx1"/>
          </a:solidFill>
          <a:latin typeface="+mn-lt"/>
          <a:ea typeface="+mn-ea"/>
          <a:cs typeface="+mn-cs"/>
        </a:defRPr>
      </a:lvl6pPr>
      <a:lvl7pPr marL="1151667" algn="l" defTabSz="191944" rtl="0" eaLnBrk="1" latinLnBrk="0" hangingPunct="1">
        <a:defRPr sz="800" kern="1200">
          <a:solidFill>
            <a:schemeClr val="tx1"/>
          </a:solidFill>
          <a:latin typeface="+mn-lt"/>
          <a:ea typeface="+mn-ea"/>
          <a:cs typeface="+mn-cs"/>
        </a:defRPr>
      </a:lvl7pPr>
      <a:lvl8pPr marL="1343611" algn="l" defTabSz="191944" rtl="0" eaLnBrk="1" latinLnBrk="0" hangingPunct="1">
        <a:defRPr sz="800" kern="1200">
          <a:solidFill>
            <a:schemeClr val="tx1"/>
          </a:solidFill>
          <a:latin typeface="+mn-lt"/>
          <a:ea typeface="+mn-ea"/>
          <a:cs typeface="+mn-cs"/>
        </a:defRPr>
      </a:lvl8pPr>
      <a:lvl9pPr marL="1535555" algn="l" defTabSz="191944" rtl="0" eaLnBrk="1" latinLnBrk="0" hangingPunct="1">
        <a:defRPr sz="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UC+M_04180_UnveilingMat15.jp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3" name="Title Placeholder 1"/>
          <p:cNvSpPr>
            <a:spLocks noGrp="1"/>
          </p:cNvSpPr>
          <p:nvPr>
            <p:ph type="title"/>
          </p:nvPr>
        </p:nvSpPr>
        <p:spPr>
          <a:xfrm>
            <a:off x="1104900" y="1717675"/>
            <a:ext cx="6261100" cy="1143000"/>
          </a:xfrm>
          <a:prstGeom prst="rect">
            <a:avLst/>
          </a:prstGeom>
        </p:spPr>
        <p:txBody>
          <a:bodyPr vert="horz" lIns="91440" tIns="45720" rIns="91440" bIns="45720" rtlCol="0" anchor="ctr">
            <a:normAutofit/>
          </a:bodyPr>
          <a:lstStyle/>
          <a:p>
            <a:r>
              <a:rPr lang="en-CA" dirty="0"/>
              <a:t>Click to edit Master title style</a:t>
            </a:r>
            <a:endParaRPr lang="en-US" dirty="0"/>
          </a:p>
        </p:txBody>
      </p:sp>
      <p:sp>
        <p:nvSpPr>
          <p:cNvPr id="4" name="Text Placeholder 2"/>
          <p:cNvSpPr>
            <a:spLocks noGrp="1"/>
          </p:cNvSpPr>
          <p:nvPr>
            <p:ph type="body" idx="1"/>
          </p:nvPr>
        </p:nvSpPr>
        <p:spPr>
          <a:xfrm>
            <a:off x="1104900" y="3043238"/>
            <a:ext cx="6261100" cy="3154362"/>
          </a:xfrm>
          <a:prstGeom prst="rect">
            <a:avLst/>
          </a:prstGeom>
        </p:spPr>
        <p:txBody>
          <a:bodyPr vert="horz" lIns="91440" tIns="45720" rIns="91440" bIns="45720" rtlCol="0">
            <a:normAutofit/>
          </a:body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2337090812"/>
      </p:ext>
    </p:extLst>
  </p:cSld>
  <p:clrMap bg1="lt1" tx1="dk1" bg2="lt2" tx2="dk2" accent1="accent1" accent2="accent2" accent3="accent3" accent4="accent4" accent5="accent5" accent6="accent6" hlink="hlink" folHlink="folHlink"/>
  <p:sldLayoutIdLst>
    <p:sldLayoutId id="2147483730" r:id="rId1"/>
  </p:sldLayoutIdLst>
  <p:txStyles>
    <p:titleStyle>
      <a:lvl1pPr algn="l" defTabSz="191944" rtl="0" eaLnBrk="1" latinLnBrk="0" hangingPunct="1">
        <a:spcBef>
          <a:spcPct val="0"/>
        </a:spcBef>
        <a:buNone/>
        <a:defRPr sz="2800" kern="1200">
          <a:solidFill>
            <a:schemeClr val="tx2">
              <a:lumMod val="60000"/>
              <a:lumOff val="40000"/>
            </a:schemeClr>
          </a:solidFill>
          <a:latin typeface="+mj-lt"/>
          <a:ea typeface="+mj-ea"/>
          <a:cs typeface="+mj-cs"/>
        </a:defRPr>
      </a:lvl1pPr>
    </p:titleStyle>
    <p:bodyStyle>
      <a:lvl1pPr marL="143959" indent="-143959" algn="l" defTabSz="191944" rtl="0" eaLnBrk="1" latinLnBrk="0" hangingPunct="1">
        <a:spcBef>
          <a:spcPct val="20000"/>
        </a:spcBef>
        <a:buFont typeface="Arial"/>
        <a:buChar char="•"/>
        <a:defRPr sz="2400" kern="1200">
          <a:solidFill>
            <a:schemeClr val="tx1"/>
          </a:solidFill>
          <a:latin typeface="+mn-lt"/>
          <a:ea typeface="+mn-ea"/>
          <a:cs typeface="+mn-cs"/>
        </a:defRPr>
      </a:lvl1pPr>
      <a:lvl2pPr marL="311910" indent="-119965" algn="l" defTabSz="191944" rtl="0" eaLnBrk="1" latinLnBrk="0" hangingPunct="1">
        <a:spcBef>
          <a:spcPct val="20000"/>
        </a:spcBef>
        <a:buFont typeface="Arial"/>
        <a:buChar char="–"/>
        <a:defRPr sz="2200" kern="1200">
          <a:solidFill>
            <a:schemeClr val="tx1"/>
          </a:solidFill>
          <a:latin typeface="+mn-lt"/>
          <a:ea typeface="+mn-ea"/>
          <a:cs typeface="+mn-cs"/>
        </a:defRPr>
      </a:lvl2pPr>
      <a:lvl3pPr marL="479861" indent="-95972" algn="l" defTabSz="191944" rtl="0" eaLnBrk="1" latinLnBrk="0" hangingPunct="1">
        <a:spcBef>
          <a:spcPct val="20000"/>
        </a:spcBef>
        <a:buFont typeface="Arial"/>
        <a:buChar char="•"/>
        <a:defRPr sz="2000" kern="1200">
          <a:solidFill>
            <a:schemeClr val="tx1"/>
          </a:solidFill>
          <a:latin typeface="+mn-lt"/>
          <a:ea typeface="+mn-ea"/>
          <a:cs typeface="+mn-cs"/>
        </a:defRPr>
      </a:lvl3pPr>
      <a:lvl4pPr marL="671806" indent="-95972" algn="l" defTabSz="191944" rtl="0" eaLnBrk="1" latinLnBrk="0" hangingPunct="1">
        <a:spcBef>
          <a:spcPct val="20000"/>
        </a:spcBef>
        <a:buFont typeface="Arial"/>
        <a:buChar char="–"/>
        <a:defRPr sz="1800" kern="1200">
          <a:solidFill>
            <a:schemeClr val="tx1"/>
          </a:solidFill>
          <a:latin typeface="+mn-lt"/>
          <a:ea typeface="+mn-ea"/>
          <a:cs typeface="+mn-cs"/>
        </a:defRPr>
      </a:lvl4pPr>
      <a:lvl5pPr marL="863750" indent="-95972" algn="l" defTabSz="191944" rtl="0" eaLnBrk="1" latinLnBrk="0" hangingPunct="1">
        <a:spcBef>
          <a:spcPct val="20000"/>
        </a:spcBef>
        <a:buFont typeface="Arial"/>
        <a:buChar char="»"/>
        <a:defRPr sz="1600" kern="1200">
          <a:solidFill>
            <a:schemeClr val="tx1"/>
          </a:solidFill>
          <a:latin typeface="+mn-lt"/>
          <a:ea typeface="+mn-ea"/>
          <a:cs typeface="+mn-cs"/>
        </a:defRPr>
      </a:lvl5pPr>
      <a:lvl6pPr marL="1055695" indent="-95972" algn="l" defTabSz="191944" rtl="0" eaLnBrk="1" latinLnBrk="0" hangingPunct="1">
        <a:spcBef>
          <a:spcPct val="20000"/>
        </a:spcBef>
        <a:buFont typeface="Arial"/>
        <a:buChar char="•"/>
        <a:defRPr sz="800" kern="1200">
          <a:solidFill>
            <a:schemeClr val="tx1"/>
          </a:solidFill>
          <a:latin typeface="+mn-lt"/>
          <a:ea typeface="+mn-ea"/>
          <a:cs typeface="+mn-cs"/>
        </a:defRPr>
      </a:lvl6pPr>
      <a:lvl7pPr marL="1247639" indent="-95972" algn="l" defTabSz="191944" rtl="0" eaLnBrk="1" latinLnBrk="0" hangingPunct="1">
        <a:spcBef>
          <a:spcPct val="20000"/>
        </a:spcBef>
        <a:buFont typeface="Arial"/>
        <a:buChar char="•"/>
        <a:defRPr sz="800" kern="1200">
          <a:solidFill>
            <a:schemeClr val="tx1"/>
          </a:solidFill>
          <a:latin typeface="+mn-lt"/>
          <a:ea typeface="+mn-ea"/>
          <a:cs typeface="+mn-cs"/>
        </a:defRPr>
      </a:lvl7pPr>
      <a:lvl8pPr marL="1439583" indent="-95972" algn="l" defTabSz="191944" rtl="0" eaLnBrk="1" latinLnBrk="0" hangingPunct="1">
        <a:spcBef>
          <a:spcPct val="20000"/>
        </a:spcBef>
        <a:buFont typeface="Arial"/>
        <a:buChar char="•"/>
        <a:defRPr sz="800" kern="1200">
          <a:solidFill>
            <a:schemeClr val="tx1"/>
          </a:solidFill>
          <a:latin typeface="+mn-lt"/>
          <a:ea typeface="+mn-ea"/>
          <a:cs typeface="+mn-cs"/>
        </a:defRPr>
      </a:lvl8pPr>
      <a:lvl9pPr marL="1631528" indent="-95972" algn="l" defTabSz="191944" rtl="0" eaLnBrk="1" latinLnBrk="0" hangingPunct="1">
        <a:spcBef>
          <a:spcPct val="20000"/>
        </a:spcBef>
        <a:buFont typeface="Arial"/>
        <a:buChar char="•"/>
        <a:defRPr sz="800" kern="1200">
          <a:solidFill>
            <a:schemeClr val="tx1"/>
          </a:solidFill>
          <a:latin typeface="+mn-lt"/>
          <a:ea typeface="+mn-ea"/>
          <a:cs typeface="+mn-cs"/>
        </a:defRPr>
      </a:lvl9pPr>
    </p:bodyStyle>
    <p:otherStyle>
      <a:defPPr>
        <a:defRPr lang="en-US"/>
      </a:defPPr>
      <a:lvl1pPr marL="0" algn="l" defTabSz="191944" rtl="0" eaLnBrk="1" latinLnBrk="0" hangingPunct="1">
        <a:defRPr sz="800" kern="1200">
          <a:solidFill>
            <a:schemeClr val="tx1"/>
          </a:solidFill>
          <a:latin typeface="+mn-lt"/>
          <a:ea typeface="+mn-ea"/>
          <a:cs typeface="+mn-cs"/>
        </a:defRPr>
      </a:lvl1pPr>
      <a:lvl2pPr marL="191944" algn="l" defTabSz="191944" rtl="0" eaLnBrk="1" latinLnBrk="0" hangingPunct="1">
        <a:defRPr sz="800" kern="1200">
          <a:solidFill>
            <a:schemeClr val="tx1"/>
          </a:solidFill>
          <a:latin typeface="+mn-lt"/>
          <a:ea typeface="+mn-ea"/>
          <a:cs typeface="+mn-cs"/>
        </a:defRPr>
      </a:lvl2pPr>
      <a:lvl3pPr marL="383889" algn="l" defTabSz="191944" rtl="0" eaLnBrk="1" latinLnBrk="0" hangingPunct="1">
        <a:defRPr sz="800" kern="1200">
          <a:solidFill>
            <a:schemeClr val="tx1"/>
          </a:solidFill>
          <a:latin typeface="+mn-lt"/>
          <a:ea typeface="+mn-ea"/>
          <a:cs typeface="+mn-cs"/>
        </a:defRPr>
      </a:lvl3pPr>
      <a:lvl4pPr marL="575834" algn="l" defTabSz="191944" rtl="0" eaLnBrk="1" latinLnBrk="0" hangingPunct="1">
        <a:defRPr sz="800" kern="1200">
          <a:solidFill>
            <a:schemeClr val="tx1"/>
          </a:solidFill>
          <a:latin typeface="+mn-lt"/>
          <a:ea typeface="+mn-ea"/>
          <a:cs typeface="+mn-cs"/>
        </a:defRPr>
      </a:lvl4pPr>
      <a:lvl5pPr marL="767778" algn="l" defTabSz="191944" rtl="0" eaLnBrk="1" latinLnBrk="0" hangingPunct="1">
        <a:defRPr sz="800" kern="1200">
          <a:solidFill>
            <a:schemeClr val="tx1"/>
          </a:solidFill>
          <a:latin typeface="+mn-lt"/>
          <a:ea typeface="+mn-ea"/>
          <a:cs typeface="+mn-cs"/>
        </a:defRPr>
      </a:lvl5pPr>
      <a:lvl6pPr marL="959722" algn="l" defTabSz="191944" rtl="0" eaLnBrk="1" latinLnBrk="0" hangingPunct="1">
        <a:defRPr sz="800" kern="1200">
          <a:solidFill>
            <a:schemeClr val="tx1"/>
          </a:solidFill>
          <a:latin typeface="+mn-lt"/>
          <a:ea typeface="+mn-ea"/>
          <a:cs typeface="+mn-cs"/>
        </a:defRPr>
      </a:lvl6pPr>
      <a:lvl7pPr marL="1151667" algn="l" defTabSz="191944" rtl="0" eaLnBrk="1" latinLnBrk="0" hangingPunct="1">
        <a:defRPr sz="800" kern="1200">
          <a:solidFill>
            <a:schemeClr val="tx1"/>
          </a:solidFill>
          <a:latin typeface="+mn-lt"/>
          <a:ea typeface="+mn-ea"/>
          <a:cs typeface="+mn-cs"/>
        </a:defRPr>
      </a:lvl7pPr>
      <a:lvl8pPr marL="1343611" algn="l" defTabSz="191944" rtl="0" eaLnBrk="1" latinLnBrk="0" hangingPunct="1">
        <a:defRPr sz="800" kern="1200">
          <a:solidFill>
            <a:schemeClr val="tx1"/>
          </a:solidFill>
          <a:latin typeface="+mn-lt"/>
          <a:ea typeface="+mn-ea"/>
          <a:cs typeface="+mn-cs"/>
        </a:defRPr>
      </a:lvl8pPr>
      <a:lvl9pPr marL="1535555" algn="l" defTabSz="191944" rtl="0" eaLnBrk="1" latinLnBrk="0" hangingPunct="1">
        <a:defRPr sz="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UC+M_04180_UnveilingMat16.jp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3" name="Title Placeholder 1"/>
          <p:cNvSpPr>
            <a:spLocks noGrp="1"/>
          </p:cNvSpPr>
          <p:nvPr>
            <p:ph type="title"/>
          </p:nvPr>
        </p:nvSpPr>
        <p:spPr>
          <a:xfrm>
            <a:off x="1104900" y="1717675"/>
            <a:ext cx="6261100" cy="1143000"/>
          </a:xfrm>
          <a:prstGeom prst="rect">
            <a:avLst/>
          </a:prstGeom>
        </p:spPr>
        <p:txBody>
          <a:bodyPr vert="horz" lIns="91440" tIns="45720" rIns="91440" bIns="45720" rtlCol="0" anchor="ctr">
            <a:normAutofit/>
          </a:bodyPr>
          <a:lstStyle/>
          <a:p>
            <a:r>
              <a:rPr lang="en-CA" dirty="0"/>
              <a:t>Click to edit Master title style</a:t>
            </a:r>
            <a:endParaRPr lang="en-US" dirty="0"/>
          </a:p>
        </p:txBody>
      </p:sp>
      <p:sp>
        <p:nvSpPr>
          <p:cNvPr id="5" name="Text Placeholder 2"/>
          <p:cNvSpPr>
            <a:spLocks noGrp="1"/>
          </p:cNvSpPr>
          <p:nvPr>
            <p:ph type="body" idx="1"/>
          </p:nvPr>
        </p:nvSpPr>
        <p:spPr>
          <a:xfrm>
            <a:off x="1104900" y="3043238"/>
            <a:ext cx="6261100" cy="3154362"/>
          </a:xfrm>
          <a:prstGeom prst="rect">
            <a:avLst/>
          </a:prstGeom>
        </p:spPr>
        <p:txBody>
          <a:bodyPr vert="horz" lIns="91440" tIns="45720" rIns="91440" bIns="45720" rtlCol="0">
            <a:normAutofit/>
          </a:body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2015773711"/>
      </p:ext>
    </p:extLst>
  </p:cSld>
  <p:clrMap bg1="lt1" tx1="dk1" bg2="lt2" tx2="dk2" accent1="accent1" accent2="accent2" accent3="accent3" accent4="accent4" accent5="accent5" accent6="accent6" hlink="hlink" folHlink="folHlink"/>
  <p:sldLayoutIdLst>
    <p:sldLayoutId id="2147483731" r:id="rId1"/>
  </p:sldLayoutIdLst>
  <p:txStyles>
    <p:titleStyle>
      <a:lvl1pPr algn="l" defTabSz="191944" rtl="0" eaLnBrk="1" latinLnBrk="0" hangingPunct="1">
        <a:spcBef>
          <a:spcPct val="0"/>
        </a:spcBef>
        <a:buNone/>
        <a:defRPr sz="2800" kern="1200">
          <a:solidFill>
            <a:srgbClr val="005191"/>
          </a:solidFill>
          <a:latin typeface="+mj-lt"/>
          <a:ea typeface="+mj-ea"/>
          <a:cs typeface="+mj-cs"/>
        </a:defRPr>
      </a:lvl1pPr>
    </p:titleStyle>
    <p:bodyStyle>
      <a:lvl1pPr marL="143959" indent="-143959" algn="l" defTabSz="191944" rtl="0" eaLnBrk="1" latinLnBrk="0" hangingPunct="1">
        <a:spcBef>
          <a:spcPct val="20000"/>
        </a:spcBef>
        <a:buFont typeface="Arial"/>
        <a:buChar char="•"/>
        <a:defRPr sz="2400" kern="1200">
          <a:solidFill>
            <a:schemeClr val="tx1"/>
          </a:solidFill>
          <a:latin typeface="+mn-lt"/>
          <a:ea typeface="+mn-ea"/>
          <a:cs typeface="+mn-cs"/>
        </a:defRPr>
      </a:lvl1pPr>
      <a:lvl2pPr marL="311910" indent="-119965" algn="l" defTabSz="191944" rtl="0" eaLnBrk="1" latinLnBrk="0" hangingPunct="1">
        <a:spcBef>
          <a:spcPct val="20000"/>
        </a:spcBef>
        <a:buFont typeface="Arial"/>
        <a:buChar char="–"/>
        <a:defRPr sz="2200" kern="1200">
          <a:solidFill>
            <a:schemeClr val="tx1"/>
          </a:solidFill>
          <a:latin typeface="+mn-lt"/>
          <a:ea typeface="+mn-ea"/>
          <a:cs typeface="+mn-cs"/>
        </a:defRPr>
      </a:lvl2pPr>
      <a:lvl3pPr marL="479861" indent="-95972" algn="l" defTabSz="191944" rtl="0" eaLnBrk="1" latinLnBrk="0" hangingPunct="1">
        <a:spcBef>
          <a:spcPct val="20000"/>
        </a:spcBef>
        <a:buFont typeface="Arial"/>
        <a:buChar char="•"/>
        <a:defRPr sz="2000" kern="1200">
          <a:solidFill>
            <a:schemeClr val="tx1"/>
          </a:solidFill>
          <a:latin typeface="+mn-lt"/>
          <a:ea typeface="+mn-ea"/>
          <a:cs typeface="+mn-cs"/>
        </a:defRPr>
      </a:lvl3pPr>
      <a:lvl4pPr marL="671806" indent="-95972" algn="l" defTabSz="191944" rtl="0" eaLnBrk="1" latinLnBrk="0" hangingPunct="1">
        <a:spcBef>
          <a:spcPct val="20000"/>
        </a:spcBef>
        <a:buFont typeface="Arial"/>
        <a:buChar char="–"/>
        <a:defRPr sz="1800" kern="1200">
          <a:solidFill>
            <a:schemeClr val="tx1"/>
          </a:solidFill>
          <a:latin typeface="+mn-lt"/>
          <a:ea typeface="+mn-ea"/>
          <a:cs typeface="+mn-cs"/>
        </a:defRPr>
      </a:lvl4pPr>
      <a:lvl5pPr marL="863750" indent="-95972" algn="l" defTabSz="191944" rtl="0" eaLnBrk="1" latinLnBrk="0" hangingPunct="1">
        <a:spcBef>
          <a:spcPct val="20000"/>
        </a:spcBef>
        <a:buFont typeface="Arial"/>
        <a:buChar char="»"/>
        <a:defRPr sz="1600" kern="1200">
          <a:solidFill>
            <a:schemeClr val="tx1"/>
          </a:solidFill>
          <a:latin typeface="+mn-lt"/>
          <a:ea typeface="+mn-ea"/>
          <a:cs typeface="+mn-cs"/>
        </a:defRPr>
      </a:lvl5pPr>
      <a:lvl6pPr marL="1055695" indent="-95972" algn="l" defTabSz="191944" rtl="0" eaLnBrk="1" latinLnBrk="0" hangingPunct="1">
        <a:spcBef>
          <a:spcPct val="20000"/>
        </a:spcBef>
        <a:buFont typeface="Arial"/>
        <a:buChar char="•"/>
        <a:defRPr sz="800" kern="1200">
          <a:solidFill>
            <a:schemeClr val="tx1"/>
          </a:solidFill>
          <a:latin typeface="+mn-lt"/>
          <a:ea typeface="+mn-ea"/>
          <a:cs typeface="+mn-cs"/>
        </a:defRPr>
      </a:lvl6pPr>
      <a:lvl7pPr marL="1247639" indent="-95972" algn="l" defTabSz="191944" rtl="0" eaLnBrk="1" latinLnBrk="0" hangingPunct="1">
        <a:spcBef>
          <a:spcPct val="20000"/>
        </a:spcBef>
        <a:buFont typeface="Arial"/>
        <a:buChar char="•"/>
        <a:defRPr sz="800" kern="1200">
          <a:solidFill>
            <a:schemeClr val="tx1"/>
          </a:solidFill>
          <a:latin typeface="+mn-lt"/>
          <a:ea typeface="+mn-ea"/>
          <a:cs typeface="+mn-cs"/>
        </a:defRPr>
      </a:lvl7pPr>
      <a:lvl8pPr marL="1439583" indent="-95972" algn="l" defTabSz="191944" rtl="0" eaLnBrk="1" latinLnBrk="0" hangingPunct="1">
        <a:spcBef>
          <a:spcPct val="20000"/>
        </a:spcBef>
        <a:buFont typeface="Arial"/>
        <a:buChar char="•"/>
        <a:defRPr sz="800" kern="1200">
          <a:solidFill>
            <a:schemeClr val="tx1"/>
          </a:solidFill>
          <a:latin typeface="+mn-lt"/>
          <a:ea typeface="+mn-ea"/>
          <a:cs typeface="+mn-cs"/>
        </a:defRPr>
      </a:lvl8pPr>
      <a:lvl9pPr marL="1631528" indent="-95972" algn="l" defTabSz="191944" rtl="0" eaLnBrk="1" latinLnBrk="0" hangingPunct="1">
        <a:spcBef>
          <a:spcPct val="20000"/>
        </a:spcBef>
        <a:buFont typeface="Arial"/>
        <a:buChar char="•"/>
        <a:defRPr sz="800" kern="1200">
          <a:solidFill>
            <a:schemeClr val="tx1"/>
          </a:solidFill>
          <a:latin typeface="+mn-lt"/>
          <a:ea typeface="+mn-ea"/>
          <a:cs typeface="+mn-cs"/>
        </a:defRPr>
      </a:lvl9pPr>
    </p:bodyStyle>
    <p:otherStyle>
      <a:defPPr>
        <a:defRPr lang="en-US"/>
      </a:defPPr>
      <a:lvl1pPr marL="0" algn="l" defTabSz="191944" rtl="0" eaLnBrk="1" latinLnBrk="0" hangingPunct="1">
        <a:defRPr sz="800" kern="1200">
          <a:solidFill>
            <a:schemeClr val="tx1"/>
          </a:solidFill>
          <a:latin typeface="+mn-lt"/>
          <a:ea typeface="+mn-ea"/>
          <a:cs typeface="+mn-cs"/>
        </a:defRPr>
      </a:lvl1pPr>
      <a:lvl2pPr marL="191944" algn="l" defTabSz="191944" rtl="0" eaLnBrk="1" latinLnBrk="0" hangingPunct="1">
        <a:defRPr sz="800" kern="1200">
          <a:solidFill>
            <a:schemeClr val="tx1"/>
          </a:solidFill>
          <a:latin typeface="+mn-lt"/>
          <a:ea typeface="+mn-ea"/>
          <a:cs typeface="+mn-cs"/>
        </a:defRPr>
      </a:lvl2pPr>
      <a:lvl3pPr marL="383889" algn="l" defTabSz="191944" rtl="0" eaLnBrk="1" latinLnBrk="0" hangingPunct="1">
        <a:defRPr sz="800" kern="1200">
          <a:solidFill>
            <a:schemeClr val="tx1"/>
          </a:solidFill>
          <a:latin typeface="+mn-lt"/>
          <a:ea typeface="+mn-ea"/>
          <a:cs typeface="+mn-cs"/>
        </a:defRPr>
      </a:lvl3pPr>
      <a:lvl4pPr marL="575834" algn="l" defTabSz="191944" rtl="0" eaLnBrk="1" latinLnBrk="0" hangingPunct="1">
        <a:defRPr sz="800" kern="1200">
          <a:solidFill>
            <a:schemeClr val="tx1"/>
          </a:solidFill>
          <a:latin typeface="+mn-lt"/>
          <a:ea typeface="+mn-ea"/>
          <a:cs typeface="+mn-cs"/>
        </a:defRPr>
      </a:lvl4pPr>
      <a:lvl5pPr marL="767778" algn="l" defTabSz="191944" rtl="0" eaLnBrk="1" latinLnBrk="0" hangingPunct="1">
        <a:defRPr sz="800" kern="1200">
          <a:solidFill>
            <a:schemeClr val="tx1"/>
          </a:solidFill>
          <a:latin typeface="+mn-lt"/>
          <a:ea typeface="+mn-ea"/>
          <a:cs typeface="+mn-cs"/>
        </a:defRPr>
      </a:lvl5pPr>
      <a:lvl6pPr marL="959722" algn="l" defTabSz="191944" rtl="0" eaLnBrk="1" latinLnBrk="0" hangingPunct="1">
        <a:defRPr sz="800" kern="1200">
          <a:solidFill>
            <a:schemeClr val="tx1"/>
          </a:solidFill>
          <a:latin typeface="+mn-lt"/>
          <a:ea typeface="+mn-ea"/>
          <a:cs typeface="+mn-cs"/>
        </a:defRPr>
      </a:lvl6pPr>
      <a:lvl7pPr marL="1151667" algn="l" defTabSz="191944" rtl="0" eaLnBrk="1" latinLnBrk="0" hangingPunct="1">
        <a:defRPr sz="800" kern="1200">
          <a:solidFill>
            <a:schemeClr val="tx1"/>
          </a:solidFill>
          <a:latin typeface="+mn-lt"/>
          <a:ea typeface="+mn-ea"/>
          <a:cs typeface="+mn-cs"/>
        </a:defRPr>
      </a:lvl7pPr>
      <a:lvl8pPr marL="1343611" algn="l" defTabSz="191944" rtl="0" eaLnBrk="1" latinLnBrk="0" hangingPunct="1">
        <a:defRPr sz="800" kern="1200">
          <a:solidFill>
            <a:schemeClr val="tx1"/>
          </a:solidFill>
          <a:latin typeface="+mn-lt"/>
          <a:ea typeface="+mn-ea"/>
          <a:cs typeface="+mn-cs"/>
        </a:defRPr>
      </a:lvl8pPr>
      <a:lvl9pPr marL="1535555" algn="l" defTabSz="191944" rtl="0" eaLnBrk="1" latinLnBrk="0" hangingPunct="1">
        <a:defRPr sz="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UC+M_04180_UnveilingMat17.jp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 name="Title Placeholder 1"/>
          <p:cNvSpPr>
            <a:spLocks noGrp="1"/>
          </p:cNvSpPr>
          <p:nvPr>
            <p:ph type="title"/>
          </p:nvPr>
        </p:nvSpPr>
        <p:spPr>
          <a:xfrm>
            <a:off x="1104900" y="1196975"/>
            <a:ext cx="6261100" cy="1143000"/>
          </a:xfrm>
          <a:prstGeom prst="rect">
            <a:avLst/>
          </a:prstGeom>
        </p:spPr>
        <p:txBody>
          <a:bodyPr vert="horz" lIns="91440" tIns="45720" rIns="91440" bIns="45720" rtlCol="0" anchor="ctr">
            <a:normAutofit/>
          </a:bodyPr>
          <a:lstStyle/>
          <a:p>
            <a:r>
              <a:rPr lang="en-CA" dirty="0"/>
              <a:t>Click to edit Master title style</a:t>
            </a:r>
            <a:endParaRPr lang="en-US" dirty="0"/>
          </a:p>
        </p:txBody>
      </p:sp>
      <p:sp>
        <p:nvSpPr>
          <p:cNvPr id="5" name="Text Placeholder 2"/>
          <p:cNvSpPr>
            <a:spLocks noGrp="1"/>
          </p:cNvSpPr>
          <p:nvPr>
            <p:ph type="body" idx="1"/>
          </p:nvPr>
        </p:nvSpPr>
        <p:spPr>
          <a:xfrm>
            <a:off x="1104900" y="2522538"/>
            <a:ext cx="6261100" cy="2925762"/>
          </a:xfrm>
          <a:prstGeom prst="rect">
            <a:avLst/>
          </a:prstGeom>
        </p:spPr>
        <p:txBody>
          <a:bodyPr vert="horz" lIns="91440" tIns="45720" rIns="91440" bIns="45720" rtlCol="0">
            <a:normAutofit/>
          </a:body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3250747546"/>
      </p:ext>
    </p:extLst>
  </p:cSld>
  <p:clrMap bg1="lt1" tx1="dk1" bg2="lt2" tx2="dk2" accent1="accent1" accent2="accent2" accent3="accent3" accent4="accent4" accent5="accent5" accent6="accent6" hlink="hlink" folHlink="folHlink"/>
  <p:sldLayoutIdLst>
    <p:sldLayoutId id="2147483732" r:id="rId1"/>
  </p:sldLayoutIdLst>
  <p:txStyles>
    <p:titleStyle>
      <a:lvl1pPr algn="l" defTabSz="457039" rtl="0" eaLnBrk="1" latinLnBrk="0" hangingPunct="1">
        <a:spcBef>
          <a:spcPct val="0"/>
        </a:spcBef>
        <a:buNone/>
        <a:defRPr sz="2800" kern="1200" cap="none">
          <a:solidFill>
            <a:schemeClr val="bg1"/>
          </a:solidFill>
          <a:latin typeface="+mj-lt"/>
          <a:ea typeface="+mj-ea"/>
          <a:cs typeface="+mj-cs"/>
        </a:defRPr>
      </a:lvl1pPr>
    </p:titleStyle>
    <p:bodyStyle>
      <a:lvl1pPr marL="342779" indent="-342779" algn="l" defTabSz="457039" rtl="0" eaLnBrk="1" latinLnBrk="0" hangingPunct="1">
        <a:spcBef>
          <a:spcPct val="20000"/>
        </a:spcBef>
        <a:buFont typeface="Arial"/>
        <a:buChar char="•"/>
        <a:defRPr sz="2400" kern="1200">
          <a:solidFill>
            <a:schemeClr val="bg1"/>
          </a:solidFill>
          <a:latin typeface="+mn-lt"/>
          <a:ea typeface="+mn-ea"/>
          <a:cs typeface="+mn-cs"/>
        </a:defRPr>
      </a:lvl1pPr>
      <a:lvl2pPr marL="742688" indent="-285650" algn="l" defTabSz="457039" rtl="0" eaLnBrk="1" latinLnBrk="0" hangingPunct="1">
        <a:spcBef>
          <a:spcPct val="20000"/>
        </a:spcBef>
        <a:buFont typeface="Arial"/>
        <a:buChar char="–"/>
        <a:defRPr sz="2200" kern="1200">
          <a:solidFill>
            <a:schemeClr val="bg1"/>
          </a:solidFill>
          <a:latin typeface="+mn-lt"/>
          <a:ea typeface="+mn-ea"/>
          <a:cs typeface="+mn-cs"/>
        </a:defRPr>
      </a:lvl2pPr>
      <a:lvl3pPr marL="1142598" indent="-228520" algn="l" defTabSz="457039" rtl="0" eaLnBrk="1" latinLnBrk="0" hangingPunct="1">
        <a:spcBef>
          <a:spcPct val="20000"/>
        </a:spcBef>
        <a:buFont typeface="Arial"/>
        <a:buChar char="•"/>
        <a:defRPr sz="2000" kern="1200">
          <a:solidFill>
            <a:schemeClr val="bg1"/>
          </a:solidFill>
          <a:latin typeface="+mn-lt"/>
          <a:ea typeface="+mn-ea"/>
          <a:cs typeface="+mn-cs"/>
        </a:defRPr>
      </a:lvl3pPr>
      <a:lvl4pPr marL="1599636" indent="-228520" algn="l" defTabSz="457039" rtl="0" eaLnBrk="1" latinLnBrk="0" hangingPunct="1">
        <a:spcBef>
          <a:spcPct val="20000"/>
        </a:spcBef>
        <a:buFont typeface="Arial"/>
        <a:buChar char="–"/>
        <a:defRPr sz="1800" kern="1200">
          <a:solidFill>
            <a:schemeClr val="bg1"/>
          </a:solidFill>
          <a:latin typeface="+mn-lt"/>
          <a:ea typeface="+mn-ea"/>
          <a:cs typeface="+mn-cs"/>
        </a:defRPr>
      </a:lvl4pPr>
      <a:lvl5pPr marL="2056676" indent="-228520" algn="l" defTabSz="457039" rtl="0" eaLnBrk="1" latinLnBrk="0" hangingPunct="1">
        <a:spcBef>
          <a:spcPct val="20000"/>
        </a:spcBef>
        <a:buFont typeface="Arial"/>
        <a:buChar char="»"/>
        <a:defRPr sz="1600" kern="1200">
          <a:solidFill>
            <a:schemeClr val="bg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UC+M_04180_UnveilingMat18.jp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3" name="Title Placeholder 1"/>
          <p:cNvSpPr>
            <a:spLocks noGrp="1"/>
          </p:cNvSpPr>
          <p:nvPr>
            <p:ph type="title"/>
          </p:nvPr>
        </p:nvSpPr>
        <p:spPr>
          <a:xfrm>
            <a:off x="1104900" y="1196975"/>
            <a:ext cx="6261100" cy="1143000"/>
          </a:xfrm>
          <a:prstGeom prst="rect">
            <a:avLst/>
          </a:prstGeom>
        </p:spPr>
        <p:txBody>
          <a:bodyPr vert="horz" lIns="91440" tIns="45720" rIns="91440" bIns="45720" rtlCol="0" anchor="ctr">
            <a:normAutofit/>
          </a:bodyPr>
          <a:lstStyle/>
          <a:p>
            <a:r>
              <a:rPr lang="en-CA" dirty="0"/>
              <a:t>Click to edit Master title style</a:t>
            </a:r>
            <a:endParaRPr lang="en-US" dirty="0"/>
          </a:p>
        </p:txBody>
      </p:sp>
      <p:sp>
        <p:nvSpPr>
          <p:cNvPr id="4" name="Text Placeholder 2"/>
          <p:cNvSpPr>
            <a:spLocks noGrp="1"/>
          </p:cNvSpPr>
          <p:nvPr>
            <p:ph type="body" idx="1"/>
          </p:nvPr>
        </p:nvSpPr>
        <p:spPr>
          <a:xfrm>
            <a:off x="1104900" y="2522538"/>
            <a:ext cx="6261100" cy="2925762"/>
          </a:xfrm>
          <a:prstGeom prst="rect">
            <a:avLst/>
          </a:prstGeom>
        </p:spPr>
        <p:txBody>
          <a:bodyPr vert="horz" lIns="91440" tIns="45720" rIns="91440" bIns="45720" rtlCol="0">
            <a:normAutofit/>
          </a:body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3712293339"/>
      </p:ext>
    </p:extLst>
  </p:cSld>
  <p:clrMap bg1="lt1" tx1="dk1" bg2="lt2" tx2="dk2" accent1="accent1" accent2="accent2" accent3="accent3" accent4="accent4" accent5="accent5" accent6="accent6" hlink="hlink" folHlink="folHlink"/>
  <p:sldLayoutIdLst>
    <p:sldLayoutId id="2147483733" r:id="rId1"/>
  </p:sldLayoutIdLst>
  <p:txStyles>
    <p:titleStyle>
      <a:lvl1pPr algn="l" defTabSz="457039" rtl="0" eaLnBrk="1" latinLnBrk="0" hangingPunct="1">
        <a:spcBef>
          <a:spcPct val="0"/>
        </a:spcBef>
        <a:buNone/>
        <a:defRPr sz="2800" kern="1200" cap="none">
          <a:solidFill>
            <a:schemeClr val="bg1"/>
          </a:solidFill>
          <a:latin typeface="+mj-lt"/>
          <a:ea typeface="+mj-ea"/>
          <a:cs typeface="+mj-cs"/>
        </a:defRPr>
      </a:lvl1pPr>
    </p:titleStyle>
    <p:bodyStyle>
      <a:lvl1pPr marL="342779" indent="-342779" algn="l" defTabSz="457039" rtl="0" eaLnBrk="1" latinLnBrk="0" hangingPunct="1">
        <a:spcBef>
          <a:spcPct val="20000"/>
        </a:spcBef>
        <a:buFont typeface="Arial"/>
        <a:buChar char="•"/>
        <a:defRPr sz="2400" kern="1200">
          <a:solidFill>
            <a:schemeClr val="bg1"/>
          </a:solidFill>
          <a:latin typeface="+mn-lt"/>
          <a:ea typeface="+mn-ea"/>
          <a:cs typeface="+mn-cs"/>
        </a:defRPr>
      </a:lvl1pPr>
      <a:lvl2pPr marL="742688" indent="-285650" algn="l" defTabSz="457039" rtl="0" eaLnBrk="1" latinLnBrk="0" hangingPunct="1">
        <a:spcBef>
          <a:spcPct val="20000"/>
        </a:spcBef>
        <a:buFont typeface="Arial"/>
        <a:buChar char="–"/>
        <a:defRPr sz="2200" kern="1200">
          <a:solidFill>
            <a:schemeClr val="bg1"/>
          </a:solidFill>
          <a:latin typeface="+mn-lt"/>
          <a:ea typeface="+mn-ea"/>
          <a:cs typeface="+mn-cs"/>
        </a:defRPr>
      </a:lvl2pPr>
      <a:lvl3pPr marL="1142598" indent="-228520" algn="l" defTabSz="457039" rtl="0" eaLnBrk="1" latinLnBrk="0" hangingPunct="1">
        <a:spcBef>
          <a:spcPct val="20000"/>
        </a:spcBef>
        <a:buFont typeface="Arial"/>
        <a:buChar char="•"/>
        <a:defRPr sz="2000" kern="1200">
          <a:solidFill>
            <a:schemeClr val="bg1"/>
          </a:solidFill>
          <a:latin typeface="+mn-lt"/>
          <a:ea typeface="+mn-ea"/>
          <a:cs typeface="+mn-cs"/>
        </a:defRPr>
      </a:lvl3pPr>
      <a:lvl4pPr marL="1599636" indent="-228520" algn="l" defTabSz="457039" rtl="0" eaLnBrk="1" latinLnBrk="0" hangingPunct="1">
        <a:spcBef>
          <a:spcPct val="20000"/>
        </a:spcBef>
        <a:buFont typeface="Arial"/>
        <a:buChar char="–"/>
        <a:defRPr sz="1800" kern="1200">
          <a:solidFill>
            <a:schemeClr val="bg1"/>
          </a:solidFill>
          <a:latin typeface="+mn-lt"/>
          <a:ea typeface="+mn-ea"/>
          <a:cs typeface="+mn-cs"/>
        </a:defRPr>
      </a:lvl4pPr>
      <a:lvl5pPr marL="2056676" indent="-228520" algn="l" defTabSz="457039" rtl="0" eaLnBrk="1" latinLnBrk="0" hangingPunct="1">
        <a:spcBef>
          <a:spcPct val="20000"/>
        </a:spcBef>
        <a:buFont typeface="Arial"/>
        <a:buChar char="»"/>
        <a:defRPr sz="1600" kern="1200">
          <a:solidFill>
            <a:schemeClr val="bg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UC+M_04180_UnveilingMatPages.jp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746941999"/>
      </p:ext>
    </p:extLst>
  </p:cSld>
  <p:clrMap bg1="lt1" tx1="dk1" bg2="lt2" tx2="dk2" accent1="accent1" accent2="accent2" accent3="accent3" accent4="accent4" accent5="accent5" accent6="accent6" hlink="hlink" folHlink="folHlink"/>
  <p:sldLayoutIdLst>
    <p:sldLayoutId id="2147483735"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descr="UC+M_04180_UnveilingMatPages2.jp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250306213"/>
      </p:ext>
    </p:extLst>
  </p:cSld>
  <p:clrMap bg1="lt1" tx1="dk1" bg2="lt2" tx2="dk2" accent1="accent1" accent2="accent2" accent3="accent3" accent4="accent4" accent5="accent5" accent6="accent6" hlink="hlink" folHlink="folHlink"/>
  <p:sldLayoutIdLst>
    <p:sldLayoutId id="2147483737"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UC+M_04180_UnveilingMatPages3.jp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555080842"/>
      </p:ext>
    </p:extLst>
  </p:cSld>
  <p:clrMap bg1="lt1" tx1="dk1" bg2="lt2" tx2="dk2" accent1="accent1" accent2="accent2" accent3="accent3" accent4="accent4" accent5="accent5" accent6="accent6" hlink="hlink" folHlink="folHlink"/>
  <p:sldLayoutIdLst>
    <p:sldLayoutId id="2147483739"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UC+M_04180_UnveilingMat2.jp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3" name="Title Placeholder 1"/>
          <p:cNvSpPr>
            <a:spLocks noGrp="1"/>
          </p:cNvSpPr>
          <p:nvPr>
            <p:ph type="title"/>
          </p:nvPr>
        </p:nvSpPr>
        <p:spPr>
          <a:xfrm>
            <a:off x="457200" y="2052638"/>
            <a:ext cx="8229600" cy="1143000"/>
          </a:xfrm>
          <a:prstGeom prst="rect">
            <a:avLst/>
          </a:prstGeom>
        </p:spPr>
        <p:txBody>
          <a:bodyPr vert="horz" lIns="91440" tIns="45720" rIns="91440" bIns="45720" rtlCol="0" anchor="ctr">
            <a:normAutofit/>
          </a:bodyPr>
          <a:lstStyle/>
          <a:p>
            <a:r>
              <a:rPr lang="en-CA" dirty="0"/>
              <a:t>Click to edit Master title style</a:t>
            </a:r>
            <a:endParaRPr lang="en-US" dirty="0"/>
          </a:p>
        </p:txBody>
      </p:sp>
    </p:spTree>
    <p:extLst>
      <p:ext uri="{BB962C8B-B14F-4D97-AF65-F5344CB8AC3E}">
        <p14:creationId xmlns:p14="http://schemas.microsoft.com/office/powerpoint/2010/main" val="2721673740"/>
      </p:ext>
    </p:extLst>
  </p:cSld>
  <p:clrMap bg1="lt1" tx1="dk1" bg2="lt2" tx2="dk2" accent1="accent1" accent2="accent2" accent3="accent3" accent4="accent4" accent5="accent5" accent6="accent6" hlink="hlink" folHlink="folHlink"/>
  <p:sldLayoutIdLst>
    <p:sldLayoutId id="2147483719" r:id="rId1"/>
  </p:sldLayoutIdLst>
  <p:txStyles>
    <p:titleStyle>
      <a:lvl1pPr algn="ctr" defTabSz="457039" rtl="0" eaLnBrk="1" latinLnBrk="0" hangingPunct="1">
        <a:spcBef>
          <a:spcPct val="0"/>
        </a:spcBef>
        <a:buNone/>
        <a:defRPr sz="3600" kern="1200" cap="all">
          <a:solidFill>
            <a:schemeClr val="bg1"/>
          </a:solidFill>
          <a:latin typeface="+mj-lt"/>
          <a:ea typeface="+mj-ea"/>
          <a:cs typeface="+mj-cs"/>
        </a:defRPr>
      </a:lvl1pPr>
    </p:titleStyle>
    <p:bodyStyle>
      <a:lvl1pPr marL="342779" indent="-342779" algn="l" defTabSz="457039" rtl="0" eaLnBrk="1" latinLnBrk="0" hangingPunct="1">
        <a:spcBef>
          <a:spcPct val="20000"/>
        </a:spcBef>
        <a:buFont typeface="Arial"/>
        <a:buChar char="•"/>
        <a:defRPr sz="3200" kern="1200">
          <a:solidFill>
            <a:schemeClr val="tx1"/>
          </a:solidFill>
          <a:latin typeface="+mn-lt"/>
          <a:ea typeface="+mn-ea"/>
          <a:cs typeface="+mn-cs"/>
        </a:defRPr>
      </a:lvl1pPr>
      <a:lvl2pPr marL="742688" indent="-285650" algn="l" defTabSz="457039" rtl="0" eaLnBrk="1" latinLnBrk="0" hangingPunct="1">
        <a:spcBef>
          <a:spcPct val="20000"/>
        </a:spcBef>
        <a:buFont typeface="Arial"/>
        <a:buChar char="–"/>
        <a:defRPr sz="2800" kern="1200">
          <a:solidFill>
            <a:schemeClr val="tx1"/>
          </a:solidFill>
          <a:latin typeface="+mn-lt"/>
          <a:ea typeface="+mn-ea"/>
          <a:cs typeface="+mn-cs"/>
        </a:defRPr>
      </a:lvl2pPr>
      <a:lvl3pPr marL="1142598" indent="-228520" algn="l" defTabSz="457039" rtl="0" eaLnBrk="1" latinLnBrk="0" hangingPunct="1">
        <a:spcBef>
          <a:spcPct val="20000"/>
        </a:spcBef>
        <a:buFont typeface="Arial"/>
        <a:buChar char="•"/>
        <a:defRPr sz="2400" kern="1200">
          <a:solidFill>
            <a:schemeClr val="tx1"/>
          </a:solidFill>
          <a:latin typeface="+mn-lt"/>
          <a:ea typeface="+mn-ea"/>
          <a:cs typeface="+mn-cs"/>
        </a:defRPr>
      </a:lvl3pPr>
      <a:lvl4pPr marL="1599636" indent="-228520" algn="l" defTabSz="457039" rtl="0" eaLnBrk="1" latinLnBrk="0" hangingPunct="1">
        <a:spcBef>
          <a:spcPct val="20000"/>
        </a:spcBef>
        <a:buFont typeface="Arial"/>
        <a:buChar char="–"/>
        <a:defRPr sz="2000" kern="1200">
          <a:solidFill>
            <a:schemeClr val="tx1"/>
          </a:solidFill>
          <a:latin typeface="+mn-lt"/>
          <a:ea typeface="+mn-ea"/>
          <a:cs typeface="+mn-cs"/>
        </a:defRPr>
      </a:lvl4pPr>
      <a:lvl5pPr marL="2056676" indent="-228520" algn="l" defTabSz="457039" rtl="0" eaLnBrk="1" latinLnBrk="0" hangingPunct="1">
        <a:spcBef>
          <a:spcPct val="20000"/>
        </a:spcBef>
        <a:buFont typeface="Arial"/>
        <a:buChar char="»"/>
        <a:defRPr sz="2000" kern="1200">
          <a:solidFill>
            <a:schemeClr val="tx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UC+M_04180_UnveilingMatPages4.jp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062814231"/>
      </p:ext>
    </p:extLst>
  </p:cSld>
  <p:clrMap bg1="lt1" tx1="dk1" bg2="lt2" tx2="dk2" accent1="accent1" accent2="accent2" accent3="accent3" accent4="accent4" accent5="accent5" accent6="accent6" hlink="hlink" folHlink="folHlink"/>
  <p:sldLayoutIdLst>
    <p:sldLayoutId id="2147483741"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UC+M_04180_UnveilingMat3.jp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 name="Title Placeholder 1"/>
          <p:cNvSpPr>
            <a:spLocks noGrp="1"/>
          </p:cNvSpPr>
          <p:nvPr>
            <p:ph type="title"/>
          </p:nvPr>
        </p:nvSpPr>
        <p:spPr>
          <a:xfrm>
            <a:off x="457200" y="2078038"/>
            <a:ext cx="8229600" cy="1143000"/>
          </a:xfrm>
          <a:prstGeom prst="rect">
            <a:avLst/>
          </a:prstGeom>
        </p:spPr>
        <p:txBody>
          <a:bodyPr vert="horz" lIns="91440" tIns="45720" rIns="91440" bIns="45720" rtlCol="0" anchor="ctr">
            <a:normAutofit/>
          </a:bodyPr>
          <a:lstStyle/>
          <a:p>
            <a:r>
              <a:rPr lang="en-CA" dirty="0"/>
              <a:t>Click to edit Master title style</a:t>
            </a:r>
            <a:endParaRPr lang="en-US" dirty="0"/>
          </a:p>
        </p:txBody>
      </p:sp>
    </p:spTree>
    <p:extLst>
      <p:ext uri="{BB962C8B-B14F-4D97-AF65-F5344CB8AC3E}">
        <p14:creationId xmlns:p14="http://schemas.microsoft.com/office/powerpoint/2010/main" val="839486021"/>
      </p:ext>
    </p:extLst>
  </p:cSld>
  <p:clrMap bg1="lt1" tx1="dk1" bg2="lt2" tx2="dk2" accent1="accent1" accent2="accent2" accent3="accent3" accent4="accent4" accent5="accent5" accent6="accent6" hlink="hlink" folHlink="folHlink"/>
  <p:sldLayoutIdLst>
    <p:sldLayoutId id="2147483720" r:id="rId1"/>
  </p:sldLayoutIdLst>
  <p:txStyles>
    <p:titleStyle>
      <a:lvl1pPr algn="ctr" defTabSz="457039" rtl="0" eaLnBrk="1" latinLnBrk="0" hangingPunct="1">
        <a:spcBef>
          <a:spcPct val="0"/>
        </a:spcBef>
        <a:buNone/>
        <a:defRPr sz="3600" kern="1200" cap="all">
          <a:solidFill>
            <a:srgbClr val="0E3C75"/>
          </a:solidFill>
          <a:latin typeface="+mj-lt"/>
          <a:ea typeface="+mj-ea"/>
          <a:cs typeface="+mj-cs"/>
        </a:defRPr>
      </a:lvl1pPr>
    </p:titleStyle>
    <p:bodyStyle>
      <a:lvl1pPr marL="342779" indent="-342779" algn="l" defTabSz="457039" rtl="0" eaLnBrk="1" latinLnBrk="0" hangingPunct="1">
        <a:spcBef>
          <a:spcPct val="20000"/>
        </a:spcBef>
        <a:buFont typeface="Arial"/>
        <a:buChar char="•"/>
        <a:defRPr sz="3200" kern="1200">
          <a:solidFill>
            <a:schemeClr val="tx1"/>
          </a:solidFill>
          <a:latin typeface="+mn-lt"/>
          <a:ea typeface="+mn-ea"/>
          <a:cs typeface="+mn-cs"/>
        </a:defRPr>
      </a:lvl1pPr>
      <a:lvl2pPr marL="742688" indent="-285650" algn="l" defTabSz="457039" rtl="0" eaLnBrk="1" latinLnBrk="0" hangingPunct="1">
        <a:spcBef>
          <a:spcPct val="20000"/>
        </a:spcBef>
        <a:buFont typeface="Arial"/>
        <a:buChar char="–"/>
        <a:defRPr sz="2800" kern="1200">
          <a:solidFill>
            <a:schemeClr val="tx1"/>
          </a:solidFill>
          <a:latin typeface="+mn-lt"/>
          <a:ea typeface="+mn-ea"/>
          <a:cs typeface="+mn-cs"/>
        </a:defRPr>
      </a:lvl2pPr>
      <a:lvl3pPr marL="1142598" indent="-228520" algn="l" defTabSz="457039" rtl="0" eaLnBrk="1" latinLnBrk="0" hangingPunct="1">
        <a:spcBef>
          <a:spcPct val="20000"/>
        </a:spcBef>
        <a:buFont typeface="Arial"/>
        <a:buChar char="•"/>
        <a:defRPr sz="2400" kern="1200">
          <a:solidFill>
            <a:schemeClr val="tx1"/>
          </a:solidFill>
          <a:latin typeface="+mn-lt"/>
          <a:ea typeface="+mn-ea"/>
          <a:cs typeface="+mn-cs"/>
        </a:defRPr>
      </a:lvl3pPr>
      <a:lvl4pPr marL="1599636" indent="-228520" algn="l" defTabSz="457039" rtl="0" eaLnBrk="1" latinLnBrk="0" hangingPunct="1">
        <a:spcBef>
          <a:spcPct val="20000"/>
        </a:spcBef>
        <a:buFont typeface="Arial"/>
        <a:buChar char="–"/>
        <a:defRPr sz="2000" kern="1200">
          <a:solidFill>
            <a:schemeClr val="tx1"/>
          </a:solidFill>
          <a:latin typeface="+mn-lt"/>
          <a:ea typeface="+mn-ea"/>
          <a:cs typeface="+mn-cs"/>
        </a:defRPr>
      </a:lvl4pPr>
      <a:lvl5pPr marL="2056676" indent="-228520" algn="l" defTabSz="457039" rtl="0" eaLnBrk="1" latinLnBrk="0" hangingPunct="1">
        <a:spcBef>
          <a:spcPct val="20000"/>
        </a:spcBef>
        <a:buFont typeface="Arial"/>
        <a:buChar char="»"/>
        <a:defRPr sz="2000" kern="1200">
          <a:solidFill>
            <a:schemeClr val="tx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UC+M_04180_UnveilingMat4.jp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3" name="Title Placeholder 1"/>
          <p:cNvSpPr>
            <a:spLocks noGrp="1"/>
          </p:cNvSpPr>
          <p:nvPr>
            <p:ph type="title"/>
          </p:nvPr>
        </p:nvSpPr>
        <p:spPr>
          <a:xfrm>
            <a:off x="927100" y="774700"/>
            <a:ext cx="4127500" cy="2616200"/>
          </a:xfrm>
          <a:prstGeom prst="rect">
            <a:avLst/>
          </a:prstGeom>
        </p:spPr>
        <p:txBody>
          <a:bodyPr vert="horz" lIns="91440" tIns="45720" rIns="91440" bIns="45720" rtlCol="0" anchor="ctr">
            <a:normAutofit/>
          </a:bodyPr>
          <a:lstStyle/>
          <a:p>
            <a:r>
              <a:rPr lang="en-CA" dirty="0"/>
              <a:t>Click to edit Master title style</a:t>
            </a:r>
            <a:endParaRPr lang="en-US" dirty="0"/>
          </a:p>
        </p:txBody>
      </p:sp>
    </p:spTree>
    <p:extLst>
      <p:ext uri="{BB962C8B-B14F-4D97-AF65-F5344CB8AC3E}">
        <p14:creationId xmlns:p14="http://schemas.microsoft.com/office/powerpoint/2010/main" val="1399013443"/>
      </p:ext>
    </p:extLst>
  </p:cSld>
  <p:clrMap bg1="lt1" tx1="dk1" bg2="lt2" tx2="dk2" accent1="accent1" accent2="accent2" accent3="accent3" accent4="accent4" accent5="accent5" accent6="accent6" hlink="hlink" folHlink="folHlink"/>
  <p:sldLayoutIdLst>
    <p:sldLayoutId id="2147483722" r:id="rId1"/>
  </p:sldLayoutIdLst>
  <p:txStyles>
    <p:titleStyle>
      <a:lvl1pPr algn="l" defTabSz="457039" rtl="0" eaLnBrk="1" latinLnBrk="0" hangingPunct="1">
        <a:spcBef>
          <a:spcPct val="0"/>
        </a:spcBef>
        <a:buNone/>
        <a:defRPr sz="3600" kern="1200">
          <a:solidFill>
            <a:schemeClr val="bg1"/>
          </a:solidFill>
          <a:latin typeface="+mj-lt"/>
          <a:ea typeface="+mj-ea"/>
          <a:cs typeface="+mj-cs"/>
        </a:defRPr>
      </a:lvl1pPr>
    </p:titleStyle>
    <p:bodyStyle>
      <a:lvl1pPr marL="342779" indent="-342779" algn="l" defTabSz="457039" rtl="0" eaLnBrk="1" latinLnBrk="0" hangingPunct="1">
        <a:spcBef>
          <a:spcPct val="20000"/>
        </a:spcBef>
        <a:buFont typeface="Arial"/>
        <a:buChar char="•"/>
        <a:defRPr sz="3200" kern="1200">
          <a:solidFill>
            <a:schemeClr val="tx1"/>
          </a:solidFill>
          <a:latin typeface="+mn-lt"/>
          <a:ea typeface="+mn-ea"/>
          <a:cs typeface="+mn-cs"/>
        </a:defRPr>
      </a:lvl1pPr>
      <a:lvl2pPr marL="742688" indent="-285650" algn="l" defTabSz="457039" rtl="0" eaLnBrk="1" latinLnBrk="0" hangingPunct="1">
        <a:spcBef>
          <a:spcPct val="20000"/>
        </a:spcBef>
        <a:buFont typeface="Arial"/>
        <a:buChar char="–"/>
        <a:defRPr sz="2800" kern="1200">
          <a:solidFill>
            <a:schemeClr val="tx1"/>
          </a:solidFill>
          <a:latin typeface="+mn-lt"/>
          <a:ea typeface="+mn-ea"/>
          <a:cs typeface="+mn-cs"/>
        </a:defRPr>
      </a:lvl2pPr>
      <a:lvl3pPr marL="1142598" indent="-228520" algn="l" defTabSz="457039" rtl="0" eaLnBrk="1" latinLnBrk="0" hangingPunct="1">
        <a:spcBef>
          <a:spcPct val="20000"/>
        </a:spcBef>
        <a:buFont typeface="Arial"/>
        <a:buChar char="•"/>
        <a:defRPr sz="2400" kern="1200">
          <a:solidFill>
            <a:schemeClr val="tx1"/>
          </a:solidFill>
          <a:latin typeface="+mn-lt"/>
          <a:ea typeface="+mn-ea"/>
          <a:cs typeface="+mn-cs"/>
        </a:defRPr>
      </a:lvl3pPr>
      <a:lvl4pPr marL="1599636" indent="-228520" algn="l" defTabSz="457039" rtl="0" eaLnBrk="1" latinLnBrk="0" hangingPunct="1">
        <a:spcBef>
          <a:spcPct val="20000"/>
        </a:spcBef>
        <a:buFont typeface="Arial"/>
        <a:buChar char="–"/>
        <a:defRPr sz="2000" kern="1200">
          <a:solidFill>
            <a:schemeClr val="tx1"/>
          </a:solidFill>
          <a:latin typeface="+mn-lt"/>
          <a:ea typeface="+mn-ea"/>
          <a:cs typeface="+mn-cs"/>
        </a:defRPr>
      </a:lvl4pPr>
      <a:lvl5pPr marL="2056676" indent="-228520" algn="l" defTabSz="457039" rtl="0" eaLnBrk="1" latinLnBrk="0" hangingPunct="1">
        <a:spcBef>
          <a:spcPct val="20000"/>
        </a:spcBef>
        <a:buFont typeface="Arial"/>
        <a:buChar char="»"/>
        <a:defRPr sz="2000" kern="1200">
          <a:solidFill>
            <a:schemeClr val="tx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UC+M_04180_UnveilingMat5.jp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3" name="Title Placeholder 1"/>
          <p:cNvSpPr>
            <a:spLocks noGrp="1"/>
          </p:cNvSpPr>
          <p:nvPr>
            <p:ph type="title"/>
          </p:nvPr>
        </p:nvSpPr>
        <p:spPr>
          <a:xfrm>
            <a:off x="457200" y="3957638"/>
            <a:ext cx="8229600" cy="1143000"/>
          </a:xfrm>
          <a:prstGeom prst="rect">
            <a:avLst/>
          </a:prstGeom>
        </p:spPr>
        <p:txBody>
          <a:bodyPr vert="horz" lIns="91440" tIns="45720" rIns="91440" bIns="45720" rtlCol="0" anchor="ctr">
            <a:normAutofit/>
          </a:bodyPr>
          <a:lstStyle/>
          <a:p>
            <a:r>
              <a:rPr lang="en-CA" dirty="0"/>
              <a:t>Click to edit Master title style</a:t>
            </a:r>
            <a:endParaRPr lang="en-US" dirty="0"/>
          </a:p>
        </p:txBody>
      </p:sp>
    </p:spTree>
    <p:extLst>
      <p:ext uri="{BB962C8B-B14F-4D97-AF65-F5344CB8AC3E}">
        <p14:creationId xmlns:p14="http://schemas.microsoft.com/office/powerpoint/2010/main" val="2050879991"/>
      </p:ext>
    </p:extLst>
  </p:cSld>
  <p:clrMap bg1="lt1" tx1="dk1" bg2="lt2" tx2="dk2" accent1="accent1" accent2="accent2" accent3="accent3" accent4="accent4" accent5="accent5" accent6="accent6" hlink="hlink" folHlink="folHlink"/>
  <p:sldLayoutIdLst>
    <p:sldLayoutId id="2147483723" r:id="rId1"/>
  </p:sldLayoutIdLst>
  <p:txStyles>
    <p:titleStyle>
      <a:lvl1pPr algn="ctr" defTabSz="457039" rtl="0" eaLnBrk="1" latinLnBrk="0" hangingPunct="1">
        <a:spcBef>
          <a:spcPct val="0"/>
        </a:spcBef>
        <a:buNone/>
        <a:defRPr sz="3600" kern="1200" cap="all">
          <a:solidFill>
            <a:srgbClr val="005294"/>
          </a:solidFill>
          <a:latin typeface="+mj-lt"/>
          <a:ea typeface="+mj-ea"/>
          <a:cs typeface="+mj-cs"/>
        </a:defRPr>
      </a:lvl1pPr>
    </p:titleStyle>
    <p:bodyStyle>
      <a:lvl1pPr marL="342779" indent="-342779" algn="l" defTabSz="457039" rtl="0" eaLnBrk="1" latinLnBrk="0" hangingPunct="1">
        <a:spcBef>
          <a:spcPct val="20000"/>
        </a:spcBef>
        <a:buFont typeface="Arial"/>
        <a:buChar char="•"/>
        <a:defRPr sz="3200" kern="1200">
          <a:solidFill>
            <a:schemeClr val="tx1"/>
          </a:solidFill>
          <a:latin typeface="+mn-lt"/>
          <a:ea typeface="+mn-ea"/>
          <a:cs typeface="+mn-cs"/>
        </a:defRPr>
      </a:lvl1pPr>
      <a:lvl2pPr marL="742688" indent="-285650" algn="l" defTabSz="457039" rtl="0" eaLnBrk="1" latinLnBrk="0" hangingPunct="1">
        <a:spcBef>
          <a:spcPct val="20000"/>
        </a:spcBef>
        <a:buFont typeface="Arial"/>
        <a:buChar char="–"/>
        <a:defRPr sz="2800" kern="1200">
          <a:solidFill>
            <a:schemeClr val="tx1"/>
          </a:solidFill>
          <a:latin typeface="+mn-lt"/>
          <a:ea typeface="+mn-ea"/>
          <a:cs typeface="+mn-cs"/>
        </a:defRPr>
      </a:lvl2pPr>
      <a:lvl3pPr marL="1142598" indent="-228520" algn="l" defTabSz="457039" rtl="0" eaLnBrk="1" latinLnBrk="0" hangingPunct="1">
        <a:spcBef>
          <a:spcPct val="20000"/>
        </a:spcBef>
        <a:buFont typeface="Arial"/>
        <a:buChar char="•"/>
        <a:defRPr sz="2400" kern="1200">
          <a:solidFill>
            <a:schemeClr val="tx1"/>
          </a:solidFill>
          <a:latin typeface="+mn-lt"/>
          <a:ea typeface="+mn-ea"/>
          <a:cs typeface="+mn-cs"/>
        </a:defRPr>
      </a:lvl3pPr>
      <a:lvl4pPr marL="1599636" indent="-228520" algn="l" defTabSz="457039" rtl="0" eaLnBrk="1" latinLnBrk="0" hangingPunct="1">
        <a:spcBef>
          <a:spcPct val="20000"/>
        </a:spcBef>
        <a:buFont typeface="Arial"/>
        <a:buChar char="–"/>
        <a:defRPr sz="2000" kern="1200">
          <a:solidFill>
            <a:schemeClr val="tx1"/>
          </a:solidFill>
          <a:latin typeface="+mn-lt"/>
          <a:ea typeface="+mn-ea"/>
          <a:cs typeface="+mn-cs"/>
        </a:defRPr>
      </a:lvl4pPr>
      <a:lvl5pPr marL="2056676" indent="-228520" algn="l" defTabSz="457039" rtl="0" eaLnBrk="1" latinLnBrk="0" hangingPunct="1">
        <a:spcBef>
          <a:spcPct val="20000"/>
        </a:spcBef>
        <a:buFont typeface="Arial"/>
        <a:buChar char="»"/>
        <a:defRPr sz="2000" kern="1200">
          <a:solidFill>
            <a:schemeClr val="tx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UC+M_04180_UnveilingMat6.jp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3" name="Title Placeholder 1"/>
          <p:cNvSpPr>
            <a:spLocks noGrp="1"/>
          </p:cNvSpPr>
          <p:nvPr>
            <p:ph type="title"/>
          </p:nvPr>
        </p:nvSpPr>
        <p:spPr>
          <a:xfrm>
            <a:off x="1104900" y="706438"/>
            <a:ext cx="6604000" cy="1143000"/>
          </a:xfrm>
          <a:prstGeom prst="rect">
            <a:avLst/>
          </a:prstGeom>
        </p:spPr>
        <p:txBody>
          <a:bodyPr vert="horz" lIns="91440" tIns="45720" rIns="91440" bIns="45720" rtlCol="0" anchor="ctr">
            <a:normAutofit/>
          </a:bodyPr>
          <a:lstStyle/>
          <a:p>
            <a:r>
              <a:rPr lang="en-CA" dirty="0"/>
              <a:t>Click to edit Master title style</a:t>
            </a:r>
            <a:endParaRPr lang="en-US" dirty="0"/>
          </a:p>
        </p:txBody>
      </p:sp>
      <p:sp>
        <p:nvSpPr>
          <p:cNvPr id="4" name="Text Placeholder 2"/>
          <p:cNvSpPr>
            <a:spLocks noGrp="1"/>
          </p:cNvSpPr>
          <p:nvPr>
            <p:ph type="body" idx="1"/>
          </p:nvPr>
        </p:nvSpPr>
        <p:spPr>
          <a:xfrm>
            <a:off x="1104900" y="2032001"/>
            <a:ext cx="6604000" cy="3822700"/>
          </a:xfrm>
          <a:prstGeom prst="rect">
            <a:avLst/>
          </a:prstGeom>
        </p:spPr>
        <p:txBody>
          <a:bodyPr vert="horz" lIns="91440" tIns="45720" rIns="91440" bIns="45720" rtlCol="0">
            <a:normAutofit/>
          </a:body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2527882418"/>
      </p:ext>
    </p:extLst>
  </p:cSld>
  <p:clrMap bg1="lt1" tx1="dk1" bg2="lt2" tx2="dk2" accent1="accent1" accent2="accent2" accent3="accent3" accent4="accent4" accent5="accent5" accent6="accent6" hlink="hlink" folHlink="folHlink"/>
  <p:sldLayoutIdLst>
    <p:sldLayoutId id="2147483716" r:id="rId1"/>
  </p:sldLayoutIdLst>
  <p:txStyles>
    <p:titleStyle>
      <a:lvl1pPr algn="l" defTabSz="457039" rtl="0" eaLnBrk="1" latinLnBrk="0" hangingPunct="1">
        <a:spcBef>
          <a:spcPct val="0"/>
        </a:spcBef>
        <a:buNone/>
        <a:defRPr sz="2800" kern="1200">
          <a:solidFill>
            <a:srgbClr val="0E3C75"/>
          </a:solidFill>
          <a:latin typeface="+mj-lt"/>
          <a:ea typeface="+mj-ea"/>
          <a:cs typeface="+mj-cs"/>
        </a:defRPr>
      </a:lvl1pPr>
    </p:titleStyle>
    <p:bodyStyle>
      <a:lvl1pPr marL="342779" indent="-342779" algn="l" defTabSz="457039" rtl="0" eaLnBrk="1" latinLnBrk="0" hangingPunct="1">
        <a:spcBef>
          <a:spcPct val="20000"/>
        </a:spcBef>
        <a:buFont typeface="Arial"/>
        <a:buChar char="•"/>
        <a:defRPr sz="2400" kern="1200">
          <a:solidFill>
            <a:schemeClr val="tx1"/>
          </a:solidFill>
          <a:latin typeface="+mn-lt"/>
          <a:ea typeface="+mn-ea"/>
          <a:cs typeface="+mn-cs"/>
        </a:defRPr>
      </a:lvl1pPr>
      <a:lvl2pPr marL="742688" indent="-285650" algn="l" defTabSz="457039" rtl="0" eaLnBrk="1" latinLnBrk="0" hangingPunct="1">
        <a:spcBef>
          <a:spcPct val="20000"/>
        </a:spcBef>
        <a:buFont typeface="Arial"/>
        <a:buChar char="–"/>
        <a:defRPr sz="2200" kern="1200">
          <a:solidFill>
            <a:schemeClr val="tx1"/>
          </a:solidFill>
          <a:latin typeface="+mn-lt"/>
          <a:ea typeface="+mn-ea"/>
          <a:cs typeface="+mn-cs"/>
        </a:defRPr>
      </a:lvl2pPr>
      <a:lvl3pPr marL="1142598" indent="-228520" algn="l" defTabSz="457039" rtl="0" eaLnBrk="1" latinLnBrk="0" hangingPunct="1">
        <a:spcBef>
          <a:spcPct val="20000"/>
        </a:spcBef>
        <a:buFont typeface="Arial"/>
        <a:buChar char="•"/>
        <a:defRPr sz="2000" kern="1200">
          <a:solidFill>
            <a:schemeClr val="tx1"/>
          </a:solidFill>
          <a:latin typeface="+mn-lt"/>
          <a:ea typeface="+mn-ea"/>
          <a:cs typeface="+mn-cs"/>
        </a:defRPr>
      </a:lvl3pPr>
      <a:lvl4pPr marL="1599636" indent="-228520" algn="l" defTabSz="457039" rtl="0" eaLnBrk="1" latinLnBrk="0" hangingPunct="1">
        <a:spcBef>
          <a:spcPct val="20000"/>
        </a:spcBef>
        <a:buFont typeface="Arial"/>
        <a:buChar char="–"/>
        <a:defRPr sz="1800" kern="1200">
          <a:solidFill>
            <a:schemeClr val="tx1"/>
          </a:solidFill>
          <a:latin typeface="+mn-lt"/>
          <a:ea typeface="+mn-ea"/>
          <a:cs typeface="+mn-cs"/>
        </a:defRPr>
      </a:lvl4pPr>
      <a:lvl5pPr marL="2056676" indent="-228520" algn="l" defTabSz="457039" rtl="0" eaLnBrk="1" latinLnBrk="0" hangingPunct="1">
        <a:spcBef>
          <a:spcPct val="20000"/>
        </a:spcBef>
        <a:buFont typeface="Arial"/>
        <a:buChar char="»"/>
        <a:defRPr sz="1600" kern="1200">
          <a:solidFill>
            <a:schemeClr val="tx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UC+M_04180_UnveilingMat7.jp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11" name="Title Placeholder 1"/>
          <p:cNvSpPr>
            <a:spLocks noGrp="1"/>
          </p:cNvSpPr>
          <p:nvPr>
            <p:ph type="title"/>
          </p:nvPr>
        </p:nvSpPr>
        <p:spPr>
          <a:xfrm>
            <a:off x="1104900" y="706438"/>
            <a:ext cx="6261100" cy="1143000"/>
          </a:xfrm>
          <a:prstGeom prst="rect">
            <a:avLst/>
          </a:prstGeom>
        </p:spPr>
        <p:txBody>
          <a:bodyPr vert="horz" lIns="91440" tIns="45720" rIns="91440" bIns="45720" rtlCol="0" anchor="ctr">
            <a:normAutofit/>
          </a:bodyPr>
          <a:lstStyle/>
          <a:p>
            <a:r>
              <a:rPr lang="en-CA" dirty="0"/>
              <a:t>Click to edit Master title style</a:t>
            </a:r>
            <a:endParaRPr lang="en-US" dirty="0"/>
          </a:p>
        </p:txBody>
      </p:sp>
      <p:sp>
        <p:nvSpPr>
          <p:cNvPr id="12" name="Text Placeholder 2"/>
          <p:cNvSpPr>
            <a:spLocks noGrp="1"/>
          </p:cNvSpPr>
          <p:nvPr>
            <p:ph type="body" idx="1"/>
          </p:nvPr>
        </p:nvSpPr>
        <p:spPr>
          <a:xfrm>
            <a:off x="1104900" y="2032000"/>
            <a:ext cx="6261100" cy="4152899"/>
          </a:xfrm>
          <a:prstGeom prst="rect">
            <a:avLst/>
          </a:prstGeom>
        </p:spPr>
        <p:txBody>
          <a:bodyPr vert="horz" lIns="91440" tIns="45720" rIns="91440" bIns="45720" rtlCol="0">
            <a:normAutofit/>
          </a:body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70054874"/>
      </p:ext>
    </p:extLst>
  </p:cSld>
  <p:clrMap bg1="lt1" tx1="dk1" bg2="lt2" tx2="dk2" accent1="accent1" accent2="accent2" accent3="accent3" accent4="accent4" accent5="accent5" accent6="accent6" hlink="hlink" folHlink="folHlink"/>
  <p:sldLayoutIdLst>
    <p:sldLayoutId id="2147483724" r:id="rId1"/>
  </p:sldLayoutIdLst>
  <p:txStyles>
    <p:titleStyle>
      <a:lvl1pPr algn="l" defTabSz="457039" rtl="0" eaLnBrk="1" latinLnBrk="0" hangingPunct="1">
        <a:spcBef>
          <a:spcPct val="0"/>
        </a:spcBef>
        <a:buNone/>
        <a:defRPr sz="2800" kern="1200">
          <a:solidFill>
            <a:srgbClr val="0E3C75"/>
          </a:solidFill>
          <a:latin typeface="+mj-lt"/>
          <a:ea typeface="+mj-ea"/>
          <a:cs typeface="+mj-cs"/>
        </a:defRPr>
      </a:lvl1pPr>
    </p:titleStyle>
    <p:bodyStyle>
      <a:lvl1pPr marL="342779" indent="-342779" algn="l" defTabSz="457039" rtl="0" eaLnBrk="1" latinLnBrk="0" hangingPunct="1">
        <a:spcBef>
          <a:spcPct val="20000"/>
        </a:spcBef>
        <a:buFont typeface="Arial"/>
        <a:buChar char="•"/>
        <a:defRPr sz="2400" kern="1200">
          <a:solidFill>
            <a:schemeClr val="tx1"/>
          </a:solidFill>
          <a:latin typeface="+mn-lt"/>
          <a:ea typeface="+mn-ea"/>
          <a:cs typeface="+mn-cs"/>
        </a:defRPr>
      </a:lvl1pPr>
      <a:lvl2pPr marL="742688" indent="-285650" algn="l" defTabSz="457039" rtl="0" eaLnBrk="1" latinLnBrk="0" hangingPunct="1">
        <a:spcBef>
          <a:spcPct val="20000"/>
        </a:spcBef>
        <a:buFont typeface="Arial"/>
        <a:buChar char="–"/>
        <a:defRPr sz="2200" kern="1200">
          <a:solidFill>
            <a:schemeClr val="tx1"/>
          </a:solidFill>
          <a:latin typeface="+mn-lt"/>
          <a:ea typeface="+mn-ea"/>
          <a:cs typeface="+mn-cs"/>
        </a:defRPr>
      </a:lvl2pPr>
      <a:lvl3pPr marL="1142598" indent="-228520" algn="l" defTabSz="457039" rtl="0" eaLnBrk="1" latinLnBrk="0" hangingPunct="1">
        <a:spcBef>
          <a:spcPct val="20000"/>
        </a:spcBef>
        <a:buFont typeface="Arial"/>
        <a:buChar char="•"/>
        <a:defRPr sz="2000" kern="1200">
          <a:solidFill>
            <a:schemeClr val="tx1"/>
          </a:solidFill>
          <a:latin typeface="+mn-lt"/>
          <a:ea typeface="+mn-ea"/>
          <a:cs typeface="+mn-cs"/>
        </a:defRPr>
      </a:lvl3pPr>
      <a:lvl4pPr marL="1599636" indent="-228520" algn="l" defTabSz="457039" rtl="0" eaLnBrk="1" latinLnBrk="0" hangingPunct="1">
        <a:spcBef>
          <a:spcPct val="20000"/>
        </a:spcBef>
        <a:buFont typeface="Arial"/>
        <a:buChar char="–"/>
        <a:defRPr sz="1800" kern="1200">
          <a:solidFill>
            <a:schemeClr val="tx1"/>
          </a:solidFill>
          <a:latin typeface="+mn-lt"/>
          <a:ea typeface="+mn-ea"/>
          <a:cs typeface="+mn-cs"/>
        </a:defRPr>
      </a:lvl4pPr>
      <a:lvl5pPr marL="2056676" indent="-228520" algn="l" defTabSz="457039" rtl="0" eaLnBrk="1" latinLnBrk="0" hangingPunct="1">
        <a:spcBef>
          <a:spcPct val="20000"/>
        </a:spcBef>
        <a:buFont typeface="Arial"/>
        <a:buChar char="»"/>
        <a:defRPr sz="1600" kern="1200">
          <a:solidFill>
            <a:schemeClr val="tx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UC+M_04180_UnveilingMat8.jp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3" name="Picture 2" descr="UC+M_04180_UnveilingMat8.jp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5" name="Title Placeholder 1"/>
          <p:cNvSpPr>
            <a:spLocks noGrp="1"/>
          </p:cNvSpPr>
          <p:nvPr>
            <p:ph type="title"/>
          </p:nvPr>
        </p:nvSpPr>
        <p:spPr>
          <a:xfrm>
            <a:off x="1104900" y="706438"/>
            <a:ext cx="6261100" cy="1143000"/>
          </a:xfrm>
          <a:prstGeom prst="rect">
            <a:avLst/>
          </a:prstGeom>
        </p:spPr>
        <p:txBody>
          <a:bodyPr vert="horz" lIns="91440" tIns="45720" rIns="91440" bIns="45720" rtlCol="0" anchor="ctr">
            <a:normAutofit/>
          </a:bodyPr>
          <a:lstStyle/>
          <a:p>
            <a:r>
              <a:rPr lang="en-CA" dirty="0"/>
              <a:t>Click to edit Master title style</a:t>
            </a:r>
            <a:endParaRPr lang="en-US" dirty="0"/>
          </a:p>
        </p:txBody>
      </p:sp>
      <p:sp>
        <p:nvSpPr>
          <p:cNvPr id="6" name="Text Placeholder 2"/>
          <p:cNvSpPr>
            <a:spLocks noGrp="1"/>
          </p:cNvSpPr>
          <p:nvPr>
            <p:ph type="body" idx="1"/>
          </p:nvPr>
        </p:nvSpPr>
        <p:spPr>
          <a:xfrm>
            <a:off x="1104900" y="2032000"/>
            <a:ext cx="6261100" cy="4152899"/>
          </a:xfrm>
          <a:prstGeom prst="rect">
            <a:avLst/>
          </a:prstGeom>
        </p:spPr>
        <p:txBody>
          <a:bodyPr vert="horz" lIns="91440" tIns="45720" rIns="91440" bIns="45720" rtlCol="0">
            <a:normAutofit/>
          </a:body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1625054339"/>
      </p:ext>
    </p:extLst>
  </p:cSld>
  <p:clrMap bg1="lt1" tx1="dk1" bg2="lt2" tx2="dk2" accent1="accent1" accent2="accent2" accent3="accent3" accent4="accent4" accent5="accent5" accent6="accent6" hlink="hlink" folHlink="folHlink"/>
  <p:sldLayoutIdLst>
    <p:sldLayoutId id="2147483725" r:id="rId1"/>
  </p:sldLayoutIdLst>
  <p:txStyles>
    <p:titleStyle>
      <a:lvl1pPr algn="l" defTabSz="457039" rtl="0" eaLnBrk="1" latinLnBrk="0" hangingPunct="1">
        <a:spcBef>
          <a:spcPct val="0"/>
        </a:spcBef>
        <a:buNone/>
        <a:defRPr sz="2800" kern="1200">
          <a:solidFill>
            <a:srgbClr val="0E3C75"/>
          </a:solidFill>
          <a:latin typeface="+mj-lt"/>
          <a:ea typeface="+mj-ea"/>
          <a:cs typeface="+mj-cs"/>
        </a:defRPr>
      </a:lvl1pPr>
    </p:titleStyle>
    <p:bodyStyle>
      <a:lvl1pPr marL="342779" indent="-342779" algn="l" defTabSz="457039" rtl="0" eaLnBrk="1" latinLnBrk="0" hangingPunct="1">
        <a:spcBef>
          <a:spcPct val="20000"/>
        </a:spcBef>
        <a:buFont typeface="Arial"/>
        <a:buChar char="•"/>
        <a:defRPr sz="2400" kern="1200">
          <a:solidFill>
            <a:schemeClr val="tx1"/>
          </a:solidFill>
          <a:latin typeface="+mn-lt"/>
          <a:ea typeface="+mn-ea"/>
          <a:cs typeface="+mn-cs"/>
        </a:defRPr>
      </a:lvl1pPr>
      <a:lvl2pPr marL="742688" indent="-285650" algn="l" defTabSz="457039" rtl="0" eaLnBrk="1" latinLnBrk="0" hangingPunct="1">
        <a:spcBef>
          <a:spcPct val="20000"/>
        </a:spcBef>
        <a:buFont typeface="Arial"/>
        <a:buChar char="–"/>
        <a:defRPr sz="2200" kern="1200">
          <a:solidFill>
            <a:schemeClr val="tx1"/>
          </a:solidFill>
          <a:latin typeface="+mn-lt"/>
          <a:ea typeface="+mn-ea"/>
          <a:cs typeface="+mn-cs"/>
        </a:defRPr>
      </a:lvl2pPr>
      <a:lvl3pPr marL="1142598" indent="-228520" algn="l" defTabSz="457039" rtl="0" eaLnBrk="1" latinLnBrk="0" hangingPunct="1">
        <a:spcBef>
          <a:spcPct val="20000"/>
        </a:spcBef>
        <a:buFont typeface="Arial"/>
        <a:buChar char="•"/>
        <a:defRPr sz="2000" kern="1200">
          <a:solidFill>
            <a:schemeClr val="tx1"/>
          </a:solidFill>
          <a:latin typeface="+mn-lt"/>
          <a:ea typeface="+mn-ea"/>
          <a:cs typeface="+mn-cs"/>
        </a:defRPr>
      </a:lvl3pPr>
      <a:lvl4pPr marL="1599636" indent="-228520" algn="l" defTabSz="457039" rtl="0" eaLnBrk="1" latinLnBrk="0" hangingPunct="1">
        <a:spcBef>
          <a:spcPct val="20000"/>
        </a:spcBef>
        <a:buFont typeface="Arial"/>
        <a:buChar char="–"/>
        <a:defRPr sz="1800" kern="1200">
          <a:solidFill>
            <a:schemeClr val="tx1"/>
          </a:solidFill>
          <a:latin typeface="+mn-lt"/>
          <a:ea typeface="+mn-ea"/>
          <a:cs typeface="+mn-cs"/>
        </a:defRPr>
      </a:lvl4pPr>
      <a:lvl5pPr marL="2056676" indent="-228520" algn="l" defTabSz="457039" rtl="0" eaLnBrk="1" latinLnBrk="0" hangingPunct="1">
        <a:spcBef>
          <a:spcPct val="20000"/>
        </a:spcBef>
        <a:buFont typeface="Arial"/>
        <a:buChar char="»"/>
        <a:defRPr sz="1600" kern="1200">
          <a:solidFill>
            <a:schemeClr val="tx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UC+M_04180_UnveilingMat9.jp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3" name="Title Placeholder 1"/>
          <p:cNvSpPr>
            <a:spLocks noGrp="1"/>
          </p:cNvSpPr>
          <p:nvPr>
            <p:ph type="title"/>
          </p:nvPr>
        </p:nvSpPr>
        <p:spPr>
          <a:xfrm>
            <a:off x="3073400" y="858838"/>
            <a:ext cx="5473700" cy="1143000"/>
          </a:xfrm>
          <a:prstGeom prst="rect">
            <a:avLst/>
          </a:prstGeom>
        </p:spPr>
        <p:txBody>
          <a:bodyPr vert="horz" lIns="91440" tIns="45720" rIns="91440" bIns="45720" rtlCol="0" anchor="ctr">
            <a:normAutofit/>
          </a:bodyPr>
          <a:lstStyle/>
          <a:p>
            <a:r>
              <a:rPr lang="en-CA" dirty="0"/>
              <a:t>Click to edit Master title style</a:t>
            </a:r>
            <a:endParaRPr lang="en-US" dirty="0"/>
          </a:p>
        </p:txBody>
      </p:sp>
      <p:sp>
        <p:nvSpPr>
          <p:cNvPr id="4" name="Text Placeholder 2"/>
          <p:cNvSpPr>
            <a:spLocks noGrp="1"/>
          </p:cNvSpPr>
          <p:nvPr>
            <p:ph type="body" idx="1"/>
          </p:nvPr>
        </p:nvSpPr>
        <p:spPr>
          <a:xfrm>
            <a:off x="3073400" y="2197102"/>
            <a:ext cx="5473700" cy="3390898"/>
          </a:xfrm>
          <a:prstGeom prst="rect">
            <a:avLst/>
          </a:prstGeom>
        </p:spPr>
        <p:txBody>
          <a:bodyPr vert="horz" lIns="91440" tIns="45720" rIns="91440" bIns="45720" rtlCol="0">
            <a:normAutofit/>
          </a:body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2525386287"/>
      </p:ext>
    </p:extLst>
  </p:cSld>
  <p:clrMap bg1="lt1" tx1="dk1" bg2="lt2" tx2="dk2" accent1="accent1" accent2="accent2" accent3="accent3" accent4="accent4" accent5="accent5" accent6="accent6" hlink="hlink" folHlink="folHlink"/>
  <p:sldLayoutIdLst>
    <p:sldLayoutId id="2147483726" r:id="rId1"/>
  </p:sldLayoutIdLst>
  <p:txStyles>
    <p:titleStyle>
      <a:lvl1pPr algn="l" defTabSz="457039" rtl="0" eaLnBrk="1" latinLnBrk="0" hangingPunct="1">
        <a:spcBef>
          <a:spcPct val="0"/>
        </a:spcBef>
        <a:buNone/>
        <a:defRPr sz="2800" kern="1200">
          <a:solidFill>
            <a:srgbClr val="0E3C75"/>
          </a:solidFill>
          <a:latin typeface="+mj-lt"/>
          <a:ea typeface="+mj-ea"/>
          <a:cs typeface="+mj-cs"/>
        </a:defRPr>
      </a:lvl1pPr>
    </p:titleStyle>
    <p:bodyStyle>
      <a:lvl1pPr marL="342779" indent="-342779" algn="l" defTabSz="457039" rtl="0" eaLnBrk="1" latinLnBrk="0" hangingPunct="1">
        <a:spcBef>
          <a:spcPct val="20000"/>
        </a:spcBef>
        <a:buFont typeface="Arial"/>
        <a:buChar char="•"/>
        <a:defRPr sz="2400" kern="1200">
          <a:solidFill>
            <a:schemeClr val="tx1"/>
          </a:solidFill>
          <a:latin typeface="+mn-lt"/>
          <a:ea typeface="+mn-ea"/>
          <a:cs typeface="+mn-cs"/>
        </a:defRPr>
      </a:lvl1pPr>
      <a:lvl2pPr marL="742688" indent="-285650" algn="l" defTabSz="457039" rtl="0" eaLnBrk="1" latinLnBrk="0" hangingPunct="1">
        <a:spcBef>
          <a:spcPct val="20000"/>
        </a:spcBef>
        <a:buFont typeface="Arial"/>
        <a:buChar char="–"/>
        <a:defRPr sz="2200" kern="1200">
          <a:solidFill>
            <a:schemeClr val="tx1"/>
          </a:solidFill>
          <a:latin typeface="+mn-lt"/>
          <a:ea typeface="+mn-ea"/>
          <a:cs typeface="+mn-cs"/>
        </a:defRPr>
      </a:lvl2pPr>
      <a:lvl3pPr marL="1142598" indent="-228520" algn="l" defTabSz="457039" rtl="0" eaLnBrk="1" latinLnBrk="0" hangingPunct="1">
        <a:spcBef>
          <a:spcPct val="20000"/>
        </a:spcBef>
        <a:buFont typeface="Arial"/>
        <a:buChar char="•"/>
        <a:defRPr sz="2000" kern="1200">
          <a:solidFill>
            <a:schemeClr val="tx1"/>
          </a:solidFill>
          <a:latin typeface="+mn-lt"/>
          <a:ea typeface="+mn-ea"/>
          <a:cs typeface="+mn-cs"/>
        </a:defRPr>
      </a:lvl3pPr>
      <a:lvl4pPr marL="1599636" indent="-228520" algn="l" defTabSz="457039" rtl="0" eaLnBrk="1" latinLnBrk="0" hangingPunct="1">
        <a:spcBef>
          <a:spcPct val="20000"/>
        </a:spcBef>
        <a:buFont typeface="Arial"/>
        <a:buChar char="–"/>
        <a:defRPr sz="1800" kern="1200">
          <a:solidFill>
            <a:schemeClr val="tx1"/>
          </a:solidFill>
          <a:latin typeface="+mn-lt"/>
          <a:ea typeface="+mn-ea"/>
          <a:cs typeface="+mn-cs"/>
        </a:defRPr>
      </a:lvl4pPr>
      <a:lvl5pPr marL="2056676" indent="-228520" algn="l" defTabSz="457039" rtl="0" eaLnBrk="1" latinLnBrk="0" hangingPunct="1">
        <a:spcBef>
          <a:spcPct val="20000"/>
        </a:spcBef>
        <a:buFont typeface="Arial"/>
        <a:buChar char="»"/>
        <a:defRPr sz="1600" kern="1200">
          <a:solidFill>
            <a:schemeClr val="tx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24.jpeg"/><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hyperlink" Target="https://doi-org.ezproxy.library.uvic.ca/10.4324/9781351002868" TargetMode="External"/><Relationship Id="rId2" Type="http://schemas.openxmlformats.org/officeDocument/2006/relationships/hyperlink" Target="https://www.uvic.ca/brand/story/style/inclusivity/index.php" TargetMode="Externa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5E21D-AA54-BE47-A8A5-7BA374E41923}"/>
              </a:ext>
            </a:extLst>
          </p:cNvPr>
          <p:cNvSpPr>
            <a:spLocks noGrp="1"/>
          </p:cNvSpPr>
          <p:nvPr>
            <p:ph type="title"/>
          </p:nvPr>
        </p:nvSpPr>
        <p:spPr/>
        <p:txBody>
          <a:bodyPr/>
          <a:lstStyle/>
          <a:p>
            <a:r>
              <a:rPr lang="en-US" dirty="0"/>
              <a:t>Inclusive Language</a:t>
            </a:r>
          </a:p>
        </p:txBody>
      </p:sp>
    </p:spTree>
    <p:extLst>
      <p:ext uri="{BB962C8B-B14F-4D97-AF65-F5344CB8AC3E}">
        <p14:creationId xmlns:p14="http://schemas.microsoft.com/office/powerpoint/2010/main" val="2458756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162C8-14F6-3F48-90D5-B0554987CD88}"/>
              </a:ext>
            </a:extLst>
          </p:cNvPr>
          <p:cNvSpPr>
            <a:spLocks noGrp="1"/>
          </p:cNvSpPr>
          <p:nvPr>
            <p:ph type="title"/>
          </p:nvPr>
        </p:nvSpPr>
        <p:spPr/>
        <p:txBody>
          <a:bodyPr/>
          <a:lstStyle/>
          <a:p>
            <a:r>
              <a:rPr lang="en-US" dirty="0"/>
              <a:t>Identifying ableist, non-inclusive writing</a:t>
            </a:r>
          </a:p>
        </p:txBody>
      </p:sp>
      <p:sp>
        <p:nvSpPr>
          <p:cNvPr id="3" name="Content Placeholder 2">
            <a:extLst>
              <a:ext uri="{FF2B5EF4-FFF2-40B4-BE49-F238E27FC236}">
                <a16:creationId xmlns:a16="http://schemas.microsoft.com/office/drawing/2014/main" id="{10A02597-A6ED-9D49-8B32-82C5A6CEF44C}"/>
              </a:ext>
            </a:extLst>
          </p:cNvPr>
          <p:cNvSpPr>
            <a:spLocks noGrp="1"/>
          </p:cNvSpPr>
          <p:nvPr>
            <p:ph idx="1"/>
          </p:nvPr>
        </p:nvSpPr>
        <p:spPr/>
        <p:txBody>
          <a:bodyPr>
            <a:normAutofit/>
          </a:bodyPr>
          <a:lstStyle/>
          <a:p>
            <a:r>
              <a:rPr lang="en-US" dirty="0"/>
              <a:t> Focuses on the disability, not the individual</a:t>
            </a:r>
          </a:p>
          <a:p>
            <a:pPr lvl="1"/>
            <a:r>
              <a:rPr lang="en-US" dirty="0"/>
              <a:t> Jane, who uses a wheelchair, finished watching </a:t>
            </a:r>
            <a:r>
              <a:rPr lang="en-US" i="1" dirty="0"/>
              <a:t>The Expanse</a:t>
            </a:r>
            <a:r>
              <a:rPr lang="en-US" dirty="0"/>
              <a:t>.</a:t>
            </a:r>
          </a:p>
          <a:p>
            <a:r>
              <a:rPr lang="en-US" dirty="0"/>
              <a:t> Makes value judgments</a:t>
            </a:r>
          </a:p>
          <a:p>
            <a:pPr lvl="1"/>
            <a:r>
              <a:rPr lang="en-US" dirty="0"/>
              <a:t> Poor Freya suffers from hearing loss.</a:t>
            </a:r>
          </a:p>
        </p:txBody>
      </p:sp>
    </p:spTree>
    <p:extLst>
      <p:ext uri="{BB962C8B-B14F-4D97-AF65-F5344CB8AC3E}">
        <p14:creationId xmlns:p14="http://schemas.microsoft.com/office/powerpoint/2010/main" val="36660090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C0FAF6-182D-8644-B789-CE335C2A5DCF}"/>
              </a:ext>
            </a:extLst>
          </p:cNvPr>
          <p:cNvSpPr>
            <a:spLocks noGrp="1"/>
          </p:cNvSpPr>
          <p:nvPr>
            <p:ph idx="1"/>
          </p:nvPr>
        </p:nvSpPr>
        <p:spPr>
          <a:xfrm>
            <a:off x="1104900" y="242370"/>
            <a:ext cx="6261100" cy="5982159"/>
          </a:xfrm>
        </p:spPr>
        <p:txBody>
          <a:bodyPr/>
          <a:lstStyle/>
          <a:p>
            <a:r>
              <a:rPr lang="en-US" dirty="0"/>
              <a:t> Uses the tropes of the “supercrip” or of the body indicating either malevolence or purity of mind/spirit.</a:t>
            </a:r>
          </a:p>
          <a:p>
            <a:endParaRPr lang="en-US" dirty="0"/>
          </a:p>
          <a:p>
            <a:endParaRPr lang="en-US" dirty="0"/>
          </a:p>
          <a:p>
            <a:pPr marL="0" indent="0">
              <a:buNone/>
            </a:pPr>
            <a:endParaRPr lang="en-US" dirty="0"/>
          </a:p>
          <a:p>
            <a:endParaRPr lang="en-US" dirty="0"/>
          </a:p>
          <a:p>
            <a:endParaRPr lang="en-US" dirty="0"/>
          </a:p>
          <a:p>
            <a:endParaRPr lang="en-US" dirty="0"/>
          </a:p>
          <a:p>
            <a:endParaRPr lang="en-US" dirty="0"/>
          </a:p>
          <a:p>
            <a:r>
              <a:rPr lang="en-US" dirty="0"/>
              <a:t>Uses cliches/phrases/words that frame disability negatively</a:t>
            </a:r>
          </a:p>
          <a:p>
            <a:pPr lvl="1"/>
            <a:r>
              <a:rPr lang="en-US" dirty="0"/>
              <a:t> Blind leading the blind</a:t>
            </a:r>
          </a:p>
          <a:p>
            <a:pPr lvl="1"/>
            <a:r>
              <a:rPr lang="en-US" dirty="0"/>
              <a:t> That idea is lame/crazy</a:t>
            </a:r>
          </a:p>
          <a:p>
            <a:endParaRPr lang="en-US" dirty="0"/>
          </a:p>
        </p:txBody>
      </p:sp>
      <p:pic>
        <p:nvPicPr>
          <p:cNvPr id="1030" name="Picture 6" descr="Supercrip Identity - Oxford Scholarship">
            <a:extLst>
              <a:ext uri="{FF2B5EF4-FFF2-40B4-BE49-F238E27FC236}">
                <a16:creationId xmlns:a16="http://schemas.microsoft.com/office/drawing/2014/main" id="{B2485FA0-ED78-A948-AE17-3EE37A6F0F9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97263" y="1435877"/>
            <a:ext cx="2020953" cy="290282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ami Malek Says James Bond Fans Will Be &amp;#39;Shocked&amp;#39; by New Movie | PEOPLE.com">
            <a:extLst>
              <a:ext uri="{FF2B5EF4-FFF2-40B4-BE49-F238E27FC236}">
                <a16:creationId xmlns:a16="http://schemas.microsoft.com/office/drawing/2014/main" id="{C5718563-37B9-EF45-8CCD-770802861D6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646317" y="2050772"/>
            <a:ext cx="3679634" cy="193180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iny Tim Cratchit | Muppet Wiki | Fandom">
            <a:extLst>
              <a:ext uri="{FF2B5EF4-FFF2-40B4-BE49-F238E27FC236}">
                <a16:creationId xmlns:a16="http://schemas.microsoft.com/office/drawing/2014/main" id="{6A45EF37-15F1-E445-A5AC-5A910F46BD0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588764" y="1322690"/>
            <a:ext cx="2010674" cy="3016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355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1AA47-AFA2-064D-AA6E-204B70F0CCF7}"/>
              </a:ext>
            </a:extLst>
          </p:cNvPr>
          <p:cNvSpPr>
            <a:spLocks noGrp="1"/>
          </p:cNvSpPr>
          <p:nvPr>
            <p:ph type="title"/>
          </p:nvPr>
        </p:nvSpPr>
        <p:spPr/>
        <p:txBody>
          <a:bodyPr/>
          <a:lstStyle/>
          <a:p>
            <a:r>
              <a:rPr lang="en-US" dirty="0"/>
              <a:t>Exercise: Is this ableist?</a:t>
            </a:r>
          </a:p>
        </p:txBody>
      </p:sp>
      <p:sp>
        <p:nvSpPr>
          <p:cNvPr id="3" name="Content Placeholder 2">
            <a:extLst>
              <a:ext uri="{FF2B5EF4-FFF2-40B4-BE49-F238E27FC236}">
                <a16:creationId xmlns:a16="http://schemas.microsoft.com/office/drawing/2014/main" id="{965AEADD-9F9B-1343-8AAA-496B45FC9001}"/>
              </a:ext>
            </a:extLst>
          </p:cNvPr>
          <p:cNvSpPr>
            <a:spLocks noGrp="1"/>
          </p:cNvSpPr>
          <p:nvPr>
            <p:ph idx="1"/>
          </p:nvPr>
        </p:nvSpPr>
        <p:spPr/>
        <p:txBody>
          <a:bodyPr/>
          <a:lstStyle/>
          <a:p>
            <a:pPr marL="0" indent="0">
              <a:buNone/>
            </a:pPr>
            <a:r>
              <a:rPr lang="en-US" dirty="0"/>
              <a:t>In small groups, do the exercises in the “Inclusive Writing” document (found in our Brightspace).</a:t>
            </a:r>
          </a:p>
          <a:p>
            <a:pPr marL="0" indent="0">
              <a:buNone/>
            </a:pPr>
            <a:endParaRPr lang="en-US" dirty="0"/>
          </a:p>
          <a:p>
            <a:pPr marL="0" indent="0">
              <a:buNone/>
            </a:pPr>
            <a:r>
              <a:rPr lang="en-US" dirty="0"/>
              <a:t>Identify if the phrases are ableist or not. What’s your evidence?</a:t>
            </a:r>
          </a:p>
          <a:p>
            <a:pPr marL="0" indent="0">
              <a:buNone/>
            </a:pPr>
            <a:endParaRPr lang="en-US" dirty="0"/>
          </a:p>
          <a:p>
            <a:pPr marL="0" indent="0">
              <a:buNone/>
            </a:pPr>
            <a:r>
              <a:rPr lang="en-US" dirty="0"/>
              <a:t>We’ll go over your responses as a class.</a:t>
            </a:r>
          </a:p>
        </p:txBody>
      </p:sp>
    </p:spTree>
    <p:extLst>
      <p:ext uri="{BB962C8B-B14F-4D97-AF65-F5344CB8AC3E}">
        <p14:creationId xmlns:p14="http://schemas.microsoft.com/office/powerpoint/2010/main" val="589313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7BA27-8AD1-6A43-9E57-413383F72EFE}"/>
              </a:ext>
            </a:extLst>
          </p:cNvPr>
          <p:cNvSpPr>
            <a:spLocks noGrp="1"/>
          </p:cNvSpPr>
          <p:nvPr>
            <p:ph type="title"/>
          </p:nvPr>
        </p:nvSpPr>
        <p:spPr/>
        <p:txBody>
          <a:bodyPr/>
          <a:lstStyle/>
          <a:p>
            <a:r>
              <a:rPr lang="en-US" dirty="0"/>
              <a:t>Eliminating ableist writing</a:t>
            </a:r>
          </a:p>
        </p:txBody>
      </p:sp>
      <p:sp>
        <p:nvSpPr>
          <p:cNvPr id="3" name="Content Placeholder 2">
            <a:extLst>
              <a:ext uri="{FF2B5EF4-FFF2-40B4-BE49-F238E27FC236}">
                <a16:creationId xmlns:a16="http://schemas.microsoft.com/office/drawing/2014/main" id="{41243140-96FD-F049-867C-1454C0F192B1}"/>
              </a:ext>
            </a:extLst>
          </p:cNvPr>
          <p:cNvSpPr>
            <a:spLocks noGrp="1"/>
          </p:cNvSpPr>
          <p:nvPr>
            <p:ph idx="1"/>
          </p:nvPr>
        </p:nvSpPr>
        <p:spPr/>
        <p:txBody>
          <a:bodyPr/>
          <a:lstStyle/>
          <a:p>
            <a:r>
              <a:rPr lang="en-US" dirty="0"/>
              <a:t> Just as you check for preferred pronouns, ask about a person’s preferred descriptor</a:t>
            </a:r>
          </a:p>
          <a:p>
            <a:r>
              <a:rPr lang="en-US" dirty="0"/>
              <a:t> Check the context to see if a person’s disability status if relevant</a:t>
            </a:r>
          </a:p>
          <a:p>
            <a:r>
              <a:rPr lang="en-US" dirty="0"/>
              <a:t> Be aware of the power of the gaze</a:t>
            </a:r>
          </a:p>
          <a:p>
            <a:pPr marL="0" indent="0">
              <a:buNone/>
            </a:pPr>
            <a:endParaRPr lang="en-US" dirty="0"/>
          </a:p>
        </p:txBody>
      </p:sp>
    </p:spTree>
    <p:extLst>
      <p:ext uri="{BB962C8B-B14F-4D97-AF65-F5344CB8AC3E}">
        <p14:creationId xmlns:p14="http://schemas.microsoft.com/office/powerpoint/2010/main" val="3286140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35295-566E-4041-A86A-7CF5E9256C8C}"/>
              </a:ext>
            </a:extLst>
          </p:cNvPr>
          <p:cNvSpPr>
            <a:spLocks noGrp="1"/>
          </p:cNvSpPr>
          <p:nvPr>
            <p:ph type="title"/>
          </p:nvPr>
        </p:nvSpPr>
        <p:spPr/>
        <p:txBody>
          <a:bodyPr/>
          <a:lstStyle/>
          <a:p>
            <a:r>
              <a:rPr lang="en-US" dirty="0"/>
              <a:t>Exercise: Revising ableist writing</a:t>
            </a:r>
          </a:p>
        </p:txBody>
      </p:sp>
      <p:sp>
        <p:nvSpPr>
          <p:cNvPr id="3" name="Content Placeholder 2">
            <a:extLst>
              <a:ext uri="{FF2B5EF4-FFF2-40B4-BE49-F238E27FC236}">
                <a16:creationId xmlns:a16="http://schemas.microsoft.com/office/drawing/2014/main" id="{7932E3F1-5DA8-4C4D-996E-AE3A7147B790}"/>
              </a:ext>
            </a:extLst>
          </p:cNvPr>
          <p:cNvSpPr>
            <a:spLocks noGrp="1"/>
          </p:cNvSpPr>
          <p:nvPr>
            <p:ph idx="1"/>
          </p:nvPr>
        </p:nvSpPr>
        <p:spPr/>
        <p:txBody>
          <a:bodyPr/>
          <a:lstStyle/>
          <a:p>
            <a:pPr marL="0" indent="0">
              <a:buNone/>
            </a:pPr>
            <a:r>
              <a:rPr lang="en-US" dirty="0"/>
              <a:t>In our same small groups, look over your answers in the “Inclusive Writing” document.</a:t>
            </a:r>
          </a:p>
          <a:p>
            <a:pPr marL="0" indent="0">
              <a:buNone/>
            </a:pPr>
            <a:endParaRPr lang="en-US" dirty="0"/>
          </a:p>
          <a:p>
            <a:pPr marL="0" indent="0">
              <a:buNone/>
            </a:pPr>
            <a:r>
              <a:rPr lang="en-US" dirty="0"/>
              <a:t>How would you correct these phrases to eliminate ableism?</a:t>
            </a:r>
          </a:p>
          <a:p>
            <a:pPr marL="0" indent="0">
              <a:buNone/>
            </a:pPr>
            <a:endParaRPr lang="en-US" dirty="0"/>
          </a:p>
          <a:p>
            <a:pPr marL="0" indent="0">
              <a:buNone/>
            </a:pPr>
            <a:r>
              <a:rPr lang="en-US" dirty="0"/>
              <a:t>We’ll go over your responses as a class.</a:t>
            </a:r>
          </a:p>
        </p:txBody>
      </p:sp>
    </p:spTree>
    <p:extLst>
      <p:ext uri="{BB962C8B-B14F-4D97-AF65-F5344CB8AC3E}">
        <p14:creationId xmlns:p14="http://schemas.microsoft.com/office/powerpoint/2010/main" val="2765931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BE905-E683-3F40-BBC2-B79B8F502508}"/>
              </a:ext>
            </a:extLst>
          </p:cNvPr>
          <p:cNvSpPr>
            <a:spLocks noGrp="1"/>
          </p:cNvSpPr>
          <p:nvPr>
            <p:ph type="title"/>
          </p:nvPr>
        </p:nvSpPr>
        <p:spPr/>
        <p:txBody>
          <a:bodyPr/>
          <a:lstStyle/>
          <a:p>
            <a:r>
              <a:rPr lang="en-US" dirty="0"/>
              <a:t>Inclusive Language and the Research Essay</a:t>
            </a:r>
          </a:p>
        </p:txBody>
      </p:sp>
      <p:sp>
        <p:nvSpPr>
          <p:cNvPr id="3" name="Content Placeholder 2">
            <a:extLst>
              <a:ext uri="{FF2B5EF4-FFF2-40B4-BE49-F238E27FC236}">
                <a16:creationId xmlns:a16="http://schemas.microsoft.com/office/drawing/2014/main" id="{E71D817E-BFCE-E147-8A93-98715E3FE3C1}"/>
              </a:ext>
            </a:extLst>
          </p:cNvPr>
          <p:cNvSpPr>
            <a:spLocks noGrp="1"/>
          </p:cNvSpPr>
          <p:nvPr>
            <p:ph idx="1"/>
          </p:nvPr>
        </p:nvSpPr>
        <p:spPr/>
        <p:txBody>
          <a:bodyPr/>
          <a:lstStyle/>
          <a:p>
            <a:pPr marL="0" indent="0">
              <a:buNone/>
            </a:pPr>
            <a:r>
              <a:rPr lang="en-US" dirty="0"/>
              <a:t>As you begin your research paper, keep the following in mind:</a:t>
            </a:r>
          </a:p>
          <a:p>
            <a:r>
              <a:rPr lang="en-US" dirty="0"/>
              <a:t> Acknowledge your own bias</a:t>
            </a:r>
          </a:p>
          <a:p>
            <a:r>
              <a:rPr lang="en-US" dirty="0"/>
              <a:t> Recognize ableist bias in others’ work (this includes articles written by academics!)</a:t>
            </a:r>
          </a:p>
          <a:p>
            <a:r>
              <a:rPr lang="en-US" dirty="0"/>
              <a:t> Take time to check a person’s preferred descriptor(s)</a:t>
            </a:r>
          </a:p>
          <a:p>
            <a:r>
              <a:rPr lang="en-US" dirty="0"/>
              <a:t> Avoid and eliminate ableist tropes</a:t>
            </a:r>
          </a:p>
        </p:txBody>
      </p:sp>
    </p:spTree>
    <p:extLst>
      <p:ext uri="{BB962C8B-B14F-4D97-AF65-F5344CB8AC3E}">
        <p14:creationId xmlns:p14="http://schemas.microsoft.com/office/powerpoint/2010/main" val="3343608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4EAEA-3B9F-C545-B055-1798EC9C7644}"/>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DDC504CA-B126-1A4B-B730-D387D6DCDA0B}"/>
              </a:ext>
            </a:extLst>
          </p:cNvPr>
          <p:cNvSpPr>
            <a:spLocks noGrp="1"/>
          </p:cNvSpPr>
          <p:nvPr>
            <p:ph idx="1"/>
          </p:nvPr>
        </p:nvSpPr>
        <p:spPr/>
        <p:txBody>
          <a:bodyPr/>
          <a:lstStyle/>
          <a:p>
            <a:r>
              <a:rPr lang="en-US" dirty="0"/>
              <a:t> Ableism is pervasive</a:t>
            </a:r>
          </a:p>
          <a:p>
            <a:r>
              <a:rPr lang="en-US" dirty="0"/>
              <a:t> Ableism is a daily reality at UVIC</a:t>
            </a:r>
          </a:p>
          <a:p>
            <a:r>
              <a:rPr lang="en-US" dirty="0"/>
              <a:t> We can combat ableism through awareness and inclusive language use</a:t>
            </a:r>
          </a:p>
        </p:txBody>
      </p:sp>
    </p:spTree>
    <p:extLst>
      <p:ext uri="{BB962C8B-B14F-4D97-AF65-F5344CB8AC3E}">
        <p14:creationId xmlns:p14="http://schemas.microsoft.com/office/powerpoint/2010/main" val="2299098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58345-A34D-3649-889F-A4BC32791F0D}"/>
              </a:ext>
            </a:extLst>
          </p:cNvPr>
          <p:cNvSpPr>
            <a:spLocks noGrp="1"/>
          </p:cNvSpPr>
          <p:nvPr>
            <p:ph type="title"/>
          </p:nvPr>
        </p:nvSpPr>
        <p:spPr/>
        <p:txBody>
          <a:bodyPr/>
          <a:lstStyle/>
          <a:p>
            <a:r>
              <a:rPr lang="en-US" dirty="0"/>
              <a:t>Useful resources</a:t>
            </a:r>
          </a:p>
        </p:txBody>
      </p:sp>
      <p:sp>
        <p:nvSpPr>
          <p:cNvPr id="3" name="Content Placeholder 2">
            <a:extLst>
              <a:ext uri="{FF2B5EF4-FFF2-40B4-BE49-F238E27FC236}">
                <a16:creationId xmlns:a16="http://schemas.microsoft.com/office/drawing/2014/main" id="{F277D357-E191-6540-B861-B7F7C151B583}"/>
              </a:ext>
            </a:extLst>
          </p:cNvPr>
          <p:cNvSpPr>
            <a:spLocks noGrp="1"/>
          </p:cNvSpPr>
          <p:nvPr>
            <p:ph idx="1"/>
          </p:nvPr>
        </p:nvSpPr>
        <p:spPr/>
        <p:txBody>
          <a:bodyPr>
            <a:normAutofit fontScale="92500" lnSpcReduction="20000"/>
          </a:bodyPr>
          <a:lstStyle/>
          <a:p>
            <a:r>
              <a:rPr lang="en-US" dirty="0"/>
              <a:t> J. </a:t>
            </a:r>
            <a:r>
              <a:rPr lang="en-US" dirty="0" err="1"/>
              <a:t>Dolmage</a:t>
            </a:r>
            <a:r>
              <a:rPr lang="en-US" dirty="0"/>
              <a:t>, </a:t>
            </a:r>
            <a:r>
              <a:rPr lang="en-US" i="1" dirty="0"/>
              <a:t>Academic Ableism</a:t>
            </a:r>
          </a:p>
          <a:p>
            <a:r>
              <a:rPr lang="en-US" dirty="0"/>
              <a:t> C. McMaster and B. Whitburn, eds, </a:t>
            </a:r>
            <a:r>
              <a:rPr lang="en-US" i="1" dirty="0"/>
              <a:t>Disability and the University</a:t>
            </a:r>
            <a:endParaRPr lang="en-US" dirty="0"/>
          </a:p>
          <a:p>
            <a:r>
              <a:rPr lang="en-US" dirty="0"/>
              <a:t> S. </a:t>
            </a:r>
            <a:r>
              <a:rPr lang="en-US" dirty="0" err="1"/>
              <a:t>Kerschbaum</a:t>
            </a:r>
            <a:r>
              <a:rPr lang="en-US" dirty="0"/>
              <a:t>, L. Eisenman, and J. Jones, </a:t>
            </a:r>
            <a:r>
              <a:rPr lang="en-US" i="1" dirty="0"/>
              <a:t>Negotiating Disability: Disclosure and Higher Education</a:t>
            </a:r>
          </a:p>
          <a:p>
            <a:endParaRPr lang="en-US" i="1" dirty="0"/>
          </a:p>
          <a:p>
            <a:pPr marL="0" indent="0">
              <a:buNone/>
            </a:pPr>
            <a:r>
              <a:rPr lang="en-US" dirty="0"/>
              <a:t>To understand the history of disability activism and current activism:</a:t>
            </a:r>
          </a:p>
          <a:p>
            <a:r>
              <a:rPr lang="en-US" dirty="0"/>
              <a:t> </a:t>
            </a:r>
            <a:r>
              <a:rPr lang="en-US" i="1" dirty="0"/>
              <a:t>Crip Camp</a:t>
            </a:r>
            <a:r>
              <a:rPr lang="en-US" dirty="0"/>
              <a:t> documentary (Netflix)</a:t>
            </a:r>
          </a:p>
          <a:p>
            <a:r>
              <a:rPr lang="en-US" dirty="0"/>
              <a:t> @</a:t>
            </a:r>
            <a:r>
              <a:rPr lang="en-US" dirty="0" err="1"/>
              <a:t>Imani_Barbarin</a:t>
            </a:r>
            <a:r>
              <a:rPr lang="en-US" dirty="0"/>
              <a:t> (Twitter) / @</a:t>
            </a:r>
            <a:r>
              <a:rPr lang="en-US" dirty="0" err="1"/>
              <a:t>crutches_and_spice</a:t>
            </a:r>
            <a:r>
              <a:rPr lang="en-US" dirty="0"/>
              <a:t> (</a:t>
            </a:r>
            <a:r>
              <a:rPr lang="en-US" dirty="0" err="1"/>
              <a:t>TikTok</a:t>
            </a:r>
            <a:r>
              <a:rPr lang="en-US" dirty="0"/>
              <a:t>)</a:t>
            </a:r>
          </a:p>
        </p:txBody>
      </p:sp>
      <p:sp>
        <p:nvSpPr>
          <p:cNvPr id="4" name="TextBox 3">
            <a:extLst>
              <a:ext uri="{FF2B5EF4-FFF2-40B4-BE49-F238E27FC236}">
                <a16:creationId xmlns:a16="http://schemas.microsoft.com/office/drawing/2014/main" id="{5E78486D-1A28-CA47-97A6-3EFA5C94D054}"/>
              </a:ext>
            </a:extLst>
          </p:cNvPr>
          <p:cNvSpPr txBox="1"/>
          <p:nvPr/>
        </p:nvSpPr>
        <p:spPr>
          <a:xfrm>
            <a:off x="5321147" y="706438"/>
            <a:ext cx="3260993" cy="923330"/>
          </a:xfrm>
          <a:prstGeom prst="rect">
            <a:avLst/>
          </a:prstGeom>
          <a:noFill/>
        </p:spPr>
        <p:txBody>
          <a:bodyPr wrap="square" rtlCol="0">
            <a:spAutoFit/>
          </a:bodyPr>
          <a:lstStyle/>
          <a:p>
            <a:r>
              <a:rPr lang="en-US" dirty="0" err="1">
                <a:solidFill>
                  <a:srgbClr val="FF0000"/>
                </a:solidFill>
              </a:rPr>
              <a:t>Dolmage</a:t>
            </a:r>
            <a:r>
              <a:rPr lang="en-US" dirty="0">
                <a:solidFill>
                  <a:srgbClr val="FF0000"/>
                </a:solidFill>
              </a:rPr>
              <a:t> = </a:t>
            </a:r>
            <a:r>
              <a:rPr lang="en-US" dirty="0" err="1">
                <a:solidFill>
                  <a:srgbClr val="FF0000"/>
                </a:solidFill>
              </a:rPr>
              <a:t>ebook</a:t>
            </a:r>
            <a:endParaRPr lang="en-US" dirty="0">
              <a:solidFill>
                <a:srgbClr val="FF0000"/>
              </a:solidFill>
            </a:endParaRPr>
          </a:p>
          <a:p>
            <a:r>
              <a:rPr lang="en-US" dirty="0">
                <a:solidFill>
                  <a:srgbClr val="FF0000"/>
                </a:solidFill>
              </a:rPr>
              <a:t>McMaster &amp; </a:t>
            </a:r>
            <a:r>
              <a:rPr lang="en-US" dirty="0" err="1">
                <a:solidFill>
                  <a:srgbClr val="FF0000"/>
                </a:solidFill>
              </a:rPr>
              <a:t>Kerschbaum</a:t>
            </a:r>
            <a:r>
              <a:rPr lang="en-US" dirty="0">
                <a:solidFill>
                  <a:srgbClr val="FF0000"/>
                </a:solidFill>
              </a:rPr>
              <a:t> = on reserve in the library!</a:t>
            </a:r>
          </a:p>
        </p:txBody>
      </p:sp>
    </p:spTree>
    <p:extLst>
      <p:ext uri="{BB962C8B-B14F-4D97-AF65-F5344CB8AC3E}">
        <p14:creationId xmlns:p14="http://schemas.microsoft.com/office/powerpoint/2010/main" val="3503551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1820E-73D5-4F4D-9243-4D6D2E12A93E}"/>
              </a:ext>
            </a:extLst>
          </p:cNvPr>
          <p:cNvSpPr>
            <a:spLocks noGrp="1"/>
          </p:cNvSpPr>
          <p:nvPr>
            <p:ph type="title"/>
          </p:nvPr>
        </p:nvSpPr>
        <p:spPr>
          <a:xfrm>
            <a:off x="356755" y="431799"/>
            <a:ext cx="6261100" cy="1143000"/>
          </a:xfrm>
        </p:spPr>
        <p:txBody>
          <a:bodyPr/>
          <a:lstStyle/>
          <a:p>
            <a:r>
              <a:rPr lang="en-US" dirty="0"/>
              <a:t>References</a:t>
            </a:r>
          </a:p>
        </p:txBody>
      </p:sp>
      <p:sp>
        <p:nvSpPr>
          <p:cNvPr id="3" name="Content Placeholder 2">
            <a:extLst>
              <a:ext uri="{FF2B5EF4-FFF2-40B4-BE49-F238E27FC236}">
                <a16:creationId xmlns:a16="http://schemas.microsoft.com/office/drawing/2014/main" id="{5AAF0CB5-891B-724B-B215-E9D4CBC12E62}"/>
              </a:ext>
            </a:extLst>
          </p:cNvPr>
          <p:cNvSpPr>
            <a:spLocks noGrp="1"/>
          </p:cNvSpPr>
          <p:nvPr>
            <p:ph idx="1"/>
          </p:nvPr>
        </p:nvSpPr>
        <p:spPr>
          <a:xfrm>
            <a:off x="356755" y="1425039"/>
            <a:ext cx="8632866" cy="4429662"/>
          </a:xfrm>
        </p:spPr>
        <p:txBody>
          <a:bodyPr>
            <a:normAutofit fontScale="92500" lnSpcReduction="10000"/>
          </a:bodyPr>
          <a:lstStyle/>
          <a:p>
            <a:pPr marL="0" indent="0">
              <a:buNone/>
            </a:pPr>
            <a:r>
              <a:rPr lang="en-US" dirty="0"/>
              <a:t>[1] “Section 5: Inclusive Language,” </a:t>
            </a:r>
            <a:r>
              <a:rPr lang="en-US" i="1" dirty="0"/>
              <a:t>University of Victoria</a:t>
            </a:r>
            <a:r>
              <a:rPr lang="en-US" dirty="0"/>
              <a:t>. [Online] </a:t>
            </a:r>
            <a:r>
              <a:rPr lang="en-US" dirty="0">
                <a:hlinkClick r:id="rId2"/>
              </a:rPr>
              <a:t>https://www.uvic.ca/brand/story/style/inclusivity/index.php</a:t>
            </a:r>
            <a:r>
              <a:rPr lang="en-US" dirty="0"/>
              <a:t> [Accessed 22 Oct 2021]</a:t>
            </a:r>
          </a:p>
          <a:p>
            <a:pPr marL="0" indent="0">
              <a:buNone/>
            </a:pPr>
            <a:r>
              <a:rPr lang="en-US" dirty="0"/>
              <a:t>[2] J. </a:t>
            </a:r>
            <a:r>
              <a:rPr lang="en-US" dirty="0" err="1"/>
              <a:t>Dolmage</a:t>
            </a:r>
            <a:r>
              <a:rPr lang="en-US" dirty="0"/>
              <a:t>, </a:t>
            </a:r>
            <a:r>
              <a:rPr lang="en-US" i="1" dirty="0"/>
              <a:t>Academic Ableism. </a:t>
            </a:r>
            <a:r>
              <a:rPr lang="en-US" dirty="0"/>
              <a:t>Ann Arbor, MI: University of Michigan Press, 2017.</a:t>
            </a:r>
            <a:endParaRPr lang="en-US" i="1" dirty="0"/>
          </a:p>
          <a:p>
            <a:pPr marL="0" indent="0">
              <a:buNone/>
            </a:pPr>
            <a:r>
              <a:rPr lang="en-GB" dirty="0"/>
              <a:t>[3] </a:t>
            </a:r>
            <a:r>
              <a:rPr lang="en-CA" dirty="0"/>
              <a:t>S. </a:t>
            </a:r>
            <a:r>
              <a:rPr lang="en-CA" dirty="0" err="1"/>
              <a:t>Baglieri</a:t>
            </a:r>
            <a:r>
              <a:rPr lang="en-CA" dirty="0"/>
              <a:t> and P. </a:t>
            </a:r>
            <a:r>
              <a:rPr lang="en-CA" dirty="0" err="1"/>
              <a:t>Lalvani</a:t>
            </a:r>
            <a:r>
              <a:rPr lang="en-CA" dirty="0"/>
              <a:t>, </a:t>
            </a:r>
            <a:r>
              <a:rPr lang="en-CA" i="1" dirty="0"/>
              <a:t>Undoing Ableism: Teaching about disability in K-12 classrooms</a:t>
            </a:r>
            <a:r>
              <a:rPr lang="en-CA" dirty="0"/>
              <a:t>. Abingdon, United Kingdom: Routledge, 2020. [Online]. Available: </a:t>
            </a:r>
            <a:r>
              <a:rPr lang="en-CA" dirty="0">
                <a:hlinkClick r:id="rId3"/>
              </a:rPr>
              <a:t>https://doi-org.ezproxy.library.uvic.ca/10.4324/9781351002868</a:t>
            </a:r>
            <a:r>
              <a:rPr lang="en-CA" dirty="0"/>
              <a:t>	</a:t>
            </a:r>
            <a:r>
              <a:rPr lang="en-GB" dirty="0"/>
              <a:t> </a:t>
            </a:r>
          </a:p>
          <a:p>
            <a:pPr marL="0" indent="0">
              <a:buNone/>
            </a:pPr>
            <a:r>
              <a:rPr lang="en-US" dirty="0"/>
              <a:t>[4] V. </a:t>
            </a:r>
            <a:r>
              <a:rPr lang="en-US" dirty="0" err="1"/>
              <a:t>Varadaraj</a:t>
            </a:r>
            <a:r>
              <a:rPr lang="en-US" dirty="0"/>
              <a:t>, J. Deal, and J. Campanile, “National Prevalence of Disability and Disability Types Among Adults in the US, 2019,” in </a:t>
            </a:r>
            <a:r>
              <a:rPr lang="en-US" i="1" dirty="0"/>
              <a:t>JAMA </a:t>
            </a:r>
            <a:r>
              <a:rPr lang="en-US" i="1" dirty="0" err="1"/>
              <a:t>Netw</a:t>
            </a:r>
            <a:r>
              <a:rPr lang="en-US" i="1" dirty="0"/>
              <a:t> Open</a:t>
            </a:r>
            <a:r>
              <a:rPr lang="en-US" dirty="0"/>
              <a:t> vol. 4, no. 10 (2021). DOI: </a:t>
            </a:r>
            <a:r>
              <a:rPr lang="en-GB" dirty="0"/>
              <a:t>10.1001/jamanetworkopen.2021.30358)  </a:t>
            </a:r>
          </a:p>
        </p:txBody>
      </p:sp>
    </p:spTree>
    <p:extLst>
      <p:ext uri="{BB962C8B-B14F-4D97-AF65-F5344CB8AC3E}">
        <p14:creationId xmlns:p14="http://schemas.microsoft.com/office/powerpoint/2010/main" val="4000368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33078-1D21-6D48-830B-099F1D033C77}"/>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4FA8D1F1-B6ED-CE4F-A1BE-585373C02129}"/>
              </a:ext>
            </a:extLst>
          </p:cNvPr>
          <p:cNvSpPr>
            <a:spLocks noGrp="1"/>
          </p:cNvSpPr>
          <p:nvPr>
            <p:ph idx="1"/>
          </p:nvPr>
        </p:nvSpPr>
        <p:spPr/>
        <p:txBody>
          <a:bodyPr/>
          <a:lstStyle/>
          <a:p>
            <a:r>
              <a:rPr lang="en-US" dirty="0"/>
              <a:t> What is inclusive language?</a:t>
            </a:r>
          </a:p>
          <a:p>
            <a:r>
              <a:rPr lang="en-US" dirty="0"/>
              <a:t> What is ableism?</a:t>
            </a:r>
          </a:p>
          <a:p>
            <a:r>
              <a:rPr lang="en-US" dirty="0"/>
              <a:t> Ableism at university</a:t>
            </a:r>
          </a:p>
          <a:p>
            <a:r>
              <a:rPr lang="en-US" dirty="0"/>
              <a:t> Using inclusive language</a:t>
            </a:r>
          </a:p>
          <a:p>
            <a:r>
              <a:rPr lang="en-US" dirty="0"/>
              <a:t> Useful resources</a:t>
            </a:r>
          </a:p>
        </p:txBody>
      </p:sp>
    </p:spTree>
    <p:extLst>
      <p:ext uri="{BB962C8B-B14F-4D97-AF65-F5344CB8AC3E}">
        <p14:creationId xmlns:p14="http://schemas.microsoft.com/office/powerpoint/2010/main" val="3826362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C78F2-3414-E041-8DB4-25B471155BF6}"/>
              </a:ext>
            </a:extLst>
          </p:cNvPr>
          <p:cNvSpPr>
            <a:spLocks noGrp="1"/>
          </p:cNvSpPr>
          <p:nvPr>
            <p:ph type="title"/>
          </p:nvPr>
        </p:nvSpPr>
        <p:spPr/>
        <p:txBody>
          <a:bodyPr/>
          <a:lstStyle/>
          <a:p>
            <a:r>
              <a:rPr lang="en-US" dirty="0"/>
              <a:t>What is inclusive language</a:t>
            </a:r>
          </a:p>
        </p:txBody>
      </p:sp>
      <p:sp>
        <p:nvSpPr>
          <p:cNvPr id="3" name="Content Placeholder 2">
            <a:extLst>
              <a:ext uri="{FF2B5EF4-FFF2-40B4-BE49-F238E27FC236}">
                <a16:creationId xmlns:a16="http://schemas.microsoft.com/office/drawing/2014/main" id="{348D1BFC-CD7B-D74E-8EB7-D05B9E2340A2}"/>
              </a:ext>
            </a:extLst>
          </p:cNvPr>
          <p:cNvSpPr>
            <a:spLocks noGrp="1"/>
          </p:cNvSpPr>
          <p:nvPr>
            <p:ph idx="1"/>
          </p:nvPr>
        </p:nvSpPr>
        <p:spPr/>
        <p:txBody>
          <a:bodyPr>
            <a:normAutofit/>
          </a:bodyPr>
          <a:lstStyle/>
          <a:p>
            <a:pPr marL="0" indent="0">
              <a:buNone/>
            </a:pPr>
            <a:r>
              <a:rPr lang="en-US" dirty="0"/>
              <a:t>From UVIC:</a:t>
            </a:r>
          </a:p>
          <a:p>
            <a:pPr marL="0" indent="0">
              <a:buNone/>
            </a:pPr>
            <a:endParaRPr lang="en-US" dirty="0"/>
          </a:p>
          <a:p>
            <a:pPr marL="0" indent="0">
              <a:buNone/>
            </a:pPr>
            <a:r>
              <a:rPr lang="en-GB" dirty="0"/>
              <a:t>“Inclusive communication that respects and includes all communities is free from sexist, racist and other discriminatory language. It does not inadvertently exclude groups and it avoids stereotypes, loaded words and patronizing descriptors.” [1] </a:t>
            </a:r>
            <a:endParaRPr lang="en-US" dirty="0"/>
          </a:p>
        </p:txBody>
      </p:sp>
    </p:spTree>
    <p:extLst>
      <p:ext uri="{BB962C8B-B14F-4D97-AF65-F5344CB8AC3E}">
        <p14:creationId xmlns:p14="http://schemas.microsoft.com/office/powerpoint/2010/main" val="668868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F8B66-B2D2-1045-83AE-7BBF3FEA1DC8}"/>
              </a:ext>
            </a:extLst>
          </p:cNvPr>
          <p:cNvSpPr>
            <a:spLocks noGrp="1"/>
          </p:cNvSpPr>
          <p:nvPr>
            <p:ph type="title"/>
          </p:nvPr>
        </p:nvSpPr>
        <p:spPr/>
        <p:txBody>
          <a:bodyPr/>
          <a:lstStyle/>
          <a:p>
            <a:r>
              <a:rPr lang="en-US" dirty="0"/>
              <a:t>Inclusive Language and Disability</a:t>
            </a:r>
          </a:p>
        </p:txBody>
      </p:sp>
      <p:sp>
        <p:nvSpPr>
          <p:cNvPr id="3" name="Content Placeholder 2">
            <a:extLst>
              <a:ext uri="{FF2B5EF4-FFF2-40B4-BE49-F238E27FC236}">
                <a16:creationId xmlns:a16="http://schemas.microsoft.com/office/drawing/2014/main" id="{AD32A6C0-1D1B-F74D-BB36-95227E23F282}"/>
              </a:ext>
            </a:extLst>
          </p:cNvPr>
          <p:cNvSpPr>
            <a:spLocks noGrp="1"/>
          </p:cNvSpPr>
          <p:nvPr>
            <p:ph idx="1"/>
          </p:nvPr>
        </p:nvSpPr>
        <p:spPr/>
        <p:txBody>
          <a:bodyPr/>
          <a:lstStyle/>
          <a:p>
            <a:pPr marL="0" indent="0">
              <a:buNone/>
            </a:pPr>
            <a:r>
              <a:rPr lang="en-US" dirty="0"/>
              <a:t>Often, language surrounding disability and disabled individuals is negative and harmful, relying on stereotypes and tropes.</a:t>
            </a:r>
          </a:p>
          <a:p>
            <a:pPr marL="0" indent="0">
              <a:buNone/>
            </a:pPr>
            <a:endParaRPr lang="en-US" dirty="0"/>
          </a:p>
          <a:p>
            <a:pPr marL="0" indent="0">
              <a:buNone/>
            </a:pPr>
            <a:r>
              <a:rPr lang="en-US" dirty="0"/>
              <a:t>This language stems from ableism.</a:t>
            </a:r>
          </a:p>
          <a:p>
            <a:pPr marL="0" indent="0">
              <a:buNone/>
            </a:pPr>
            <a:endParaRPr lang="en-US" dirty="0"/>
          </a:p>
          <a:p>
            <a:pPr marL="0" indent="0">
              <a:buNone/>
            </a:pPr>
            <a:r>
              <a:rPr lang="en-US" dirty="0"/>
              <a:t>Ableist language excludes and harms disabled students.</a:t>
            </a:r>
          </a:p>
        </p:txBody>
      </p:sp>
    </p:spTree>
    <p:extLst>
      <p:ext uri="{BB962C8B-B14F-4D97-AF65-F5344CB8AC3E}">
        <p14:creationId xmlns:p14="http://schemas.microsoft.com/office/powerpoint/2010/main" val="2679376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42057-2E2B-C945-B375-C7DEFB77F78D}"/>
              </a:ext>
            </a:extLst>
          </p:cNvPr>
          <p:cNvSpPr>
            <a:spLocks noGrp="1"/>
          </p:cNvSpPr>
          <p:nvPr>
            <p:ph type="title"/>
          </p:nvPr>
        </p:nvSpPr>
        <p:spPr/>
        <p:txBody>
          <a:bodyPr/>
          <a:lstStyle/>
          <a:p>
            <a:r>
              <a:rPr lang="en-US" dirty="0"/>
              <a:t>What is ableism?</a:t>
            </a:r>
          </a:p>
        </p:txBody>
      </p:sp>
      <p:sp>
        <p:nvSpPr>
          <p:cNvPr id="3" name="Content Placeholder 2">
            <a:extLst>
              <a:ext uri="{FF2B5EF4-FFF2-40B4-BE49-F238E27FC236}">
                <a16:creationId xmlns:a16="http://schemas.microsoft.com/office/drawing/2014/main" id="{8C71D93C-CF84-CB40-A3D4-3BBAF94EEED3}"/>
              </a:ext>
            </a:extLst>
          </p:cNvPr>
          <p:cNvSpPr>
            <a:spLocks noGrp="1"/>
          </p:cNvSpPr>
          <p:nvPr>
            <p:ph idx="1"/>
          </p:nvPr>
        </p:nvSpPr>
        <p:spPr/>
        <p:txBody>
          <a:bodyPr>
            <a:normAutofit fontScale="92500"/>
          </a:bodyPr>
          <a:lstStyle/>
          <a:p>
            <a:pPr marL="0" indent="0">
              <a:buNone/>
            </a:pPr>
            <a:r>
              <a:rPr lang="en-US" dirty="0"/>
              <a:t>According to </a:t>
            </a:r>
            <a:r>
              <a:rPr lang="en-US" dirty="0" err="1"/>
              <a:t>Dolmage</a:t>
            </a:r>
            <a:r>
              <a:rPr lang="en-US" dirty="0"/>
              <a:t>, ableism is that which</a:t>
            </a:r>
          </a:p>
          <a:p>
            <a:pPr marL="0" indent="0">
              <a:buNone/>
            </a:pPr>
            <a:r>
              <a:rPr lang="en-US" dirty="0"/>
              <a:t>“positively values able-</a:t>
            </a:r>
            <a:r>
              <a:rPr lang="en-US" dirty="0" err="1"/>
              <a:t>bodiedness</a:t>
            </a:r>
            <a:r>
              <a:rPr lang="en-US" dirty="0"/>
              <a:t>…. Ableism renders disability as abject, invisible, disposable, less than human, while able-</a:t>
            </a:r>
            <a:r>
              <a:rPr lang="en-US" dirty="0" err="1"/>
              <a:t>bodiedness</a:t>
            </a:r>
            <a:r>
              <a:rPr lang="en-US" dirty="0"/>
              <a:t> is represented as at once ideal, normal, and the mean or default” [2, p7]</a:t>
            </a:r>
          </a:p>
          <a:p>
            <a:pPr marL="0" indent="0">
              <a:buNone/>
            </a:pPr>
            <a:endParaRPr lang="en-US" dirty="0"/>
          </a:p>
          <a:p>
            <a:pPr marL="0" indent="0">
              <a:buNone/>
            </a:pPr>
            <a:r>
              <a:rPr lang="en-US" dirty="0"/>
              <a:t>Ableism is such a powerful part of our culture that oftentimes we don’t even recognize it.</a:t>
            </a:r>
          </a:p>
        </p:txBody>
      </p:sp>
    </p:spTree>
    <p:extLst>
      <p:ext uri="{BB962C8B-B14F-4D97-AF65-F5344CB8AC3E}">
        <p14:creationId xmlns:p14="http://schemas.microsoft.com/office/powerpoint/2010/main" val="507241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6C3A5-426F-754C-A869-27BBD4490D6D}"/>
              </a:ext>
            </a:extLst>
          </p:cNvPr>
          <p:cNvSpPr>
            <a:spLocks noGrp="1"/>
          </p:cNvSpPr>
          <p:nvPr>
            <p:ph type="title"/>
          </p:nvPr>
        </p:nvSpPr>
        <p:spPr/>
        <p:txBody>
          <a:bodyPr/>
          <a:lstStyle/>
          <a:p>
            <a:r>
              <a:rPr lang="en-US" dirty="0"/>
              <a:t>Why is ableism harmful?</a:t>
            </a:r>
          </a:p>
        </p:txBody>
      </p:sp>
      <p:sp>
        <p:nvSpPr>
          <p:cNvPr id="3" name="Content Placeholder 2">
            <a:extLst>
              <a:ext uri="{FF2B5EF4-FFF2-40B4-BE49-F238E27FC236}">
                <a16:creationId xmlns:a16="http://schemas.microsoft.com/office/drawing/2014/main" id="{99F4D778-CB36-094A-96FE-823541D76908}"/>
              </a:ext>
            </a:extLst>
          </p:cNvPr>
          <p:cNvSpPr>
            <a:spLocks noGrp="1"/>
          </p:cNvSpPr>
          <p:nvPr>
            <p:ph idx="1"/>
          </p:nvPr>
        </p:nvSpPr>
        <p:spPr/>
        <p:txBody>
          <a:bodyPr>
            <a:normAutofit lnSpcReduction="10000"/>
          </a:bodyPr>
          <a:lstStyle/>
          <a:p>
            <a:pPr marL="0" indent="0">
              <a:buNone/>
            </a:pPr>
            <a:r>
              <a:rPr lang="en-US" dirty="0"/>
              <a:t>Ableism dehumanizes and devalues the “world’s largest minority group” [3, p1] based upon a faulty notion of “normalcy”. It puts the onus on the disabled person to adjust to the environment and society.</a:t>
            </a:r>
          </a:p>
          <a:p>
            <a:pPr marL="0" indent="0">
              <a:buNone/>
            </a:pPr>
            <a:endParaRPr lang="en-US" dirty="0"/>
          </a:p>
          <a:p>
            <a:pPr marL="0" indent="0">
              <a:buNone/>
            </a:pPr>
            <a:r>
              <a:rPr lang="en-US" dirty="0"/>
              <a:t>A recent US survey [4] found that 27.6% of American adults (that’s over 67 million people) self-identify as disabled or having a disability.</a:t>
            </a:r>
          </a:p>
        </p:txBody>
      </p:sp>
    </p:spTree>
    <p:extLst>
      <p:ext uri="{BB962C8B-B14F-4D97-AF65-F5344CB8AC3E}">
        <p14:creationId xmlns:p14="http://schemas.microsoft.com/office/powerpoint/2010/main" val="1713245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2793C-EC34-B04A-8467-402443A75A1A}"/>
              </a:ext>
            </a:extLst>
          </p:cNvPr>
          <p:cNvSpPr>
            <a:spLocks noGrp="1"/>
          </p:cNvSpPr>
          <p:nvPr>
            <p:ph type="title"/>
          </p:nvPr>
        </p:nvSpPr>
        <p:spPr>
          <a:xfrm>
            <a:off x="262155" y="431799"/>
            <a:ext cx="6261100" cy="1143000"/>
          </a:xfrm>
        </p:spPr>
        <p:txBody>
          <a:bodyPr/>
          <a:lstStyle/>
          <a:p>
            <a:r>
              <a:rPr lang="en-US" dirty="0"/>
              <a:t>Ableism at university</a:t>
            </a:r>
          </a:p>
        </p:txBody>
      </p:sp>
      <p:sp>
        <p:nvSpPr>
          <p:cNvPr id="3" name="Content Placeholder 2">
            <a:extLst>
              <a:ext uri="{FF2B5EF4-FFF2-40B4-BE49-F238E27FC236}">
                <a16:creationId xmlns:a16="http://schemas.microsoft.com/office/drawing/2014/main" id="{F5FDACB7-7368-3045-A255-F8E265A94E76}"/>
              </a:ext>
            </a:extLst>
          </p:cNvPr>
          <p:cNvSpPr>
            <a:spLocks noGrp="1"/>
          </p:cNvSpPr>
          <p:nvPr>
            <p:ph idx="1"/>
          </p:nvPr>
        </p:nvSpPr>
        <p:spPr>
          <a:xfrm>
            <a:off x="262155" y="1849438"/>
            <a:ext cx="6261100" cy="3822700"/>
          </a:xfrm>
        </p:spPr>
        <p:txBody>
          <a:bodyPr/>
          <a:lstStyle/>
          <a:p>
            <a:pPr marL="0" indent="0">
              <a:buNone/>
            </a:pPr>
            <a:r>
              <a:rPr lang="en-US" dirty="0"/>
              <a:t>Barriers to </a:t>
            </a:r>
          </a:p>
          <a:p>
            <a:r>
              <a:rPr lang="en-US" dirty="0"/>
              <a:t> physical access</a:t>
            </a:r>
          </a:p>
          <a:p>
            <a:r>
              <a:rPr lang="en-US" dirty="0"/>
              <a:t> social access</a:t>
            </a:r>
          </a:p>
          <a:p>
            <a:r>
              <a:rPr lang="en-US" dirty="0"/>
              <a:t> financial access</a:t>
            </a:r>
          </a:p>
          <a:p>
            <a:r>
              <a:rPr lang="en-US" dirty="0"/>
              <a:t> educational access</a:t>
            </a:r>
          </a:p>
        </p:txBody>
      </p:sp>
      <p:pic>
        <p:nvPicPr>
          <p:cNvPr id="4" name="Picture 3">
            <a:extLst>
              <a:ext uri="{FF2B5EF4-FFF2-40B4-BE49-F238E27FC236}">
                <a16:creationId xmlns:a16="http://schemas.microsoft.com/office/drawing/2014/main" id="{1EF55333-94AA-A841-A643-295827565E3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72787" y="1849438"/>
            <a:ext cx="5256551" cy="3942414"/>
          </a:xfrm>
          <a:prstGeom prst="rect">
            <a:avLst/>
          </a:prstGeom>
        </p:spPr>
      </p:pic>
    </p:spTree>
    <p:extLst>
      <p:ext uri="{BB962C8B-B14F-4D97-AF65-F5344CB8AC3E}">
        <p14:creationId xmlns:p14="http://schemas.microsoft.com/office/powerpoint/2010/main" val="3079807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7A45F-70C2-9546-97F8-BE7785A157A6}"/>
              </a:ext>
            </a:extLst>
          </p:cNvPr>
          <p:cNvSpPr>
            <a:spLocks noGrp="1"/>
          </p:cNvSpPr>
          <p:nvPr>
            <p:ph type="title"/>
          </p:nvPr>
        </p:nvSpPr>
        <p:spPr/>
        <p:txBody>
          <a:bodyPr/>
          <a:lstStyle/>
          <a:p>
            <a:r>
              <a:rPr lang="en-US" dirty="0"/>
              <a:t>Exercise: Is UVIC ableist?</a:t>
            </a:r>
          </a:p>
        </p:txBody>
      </p:sp>
      <p:sp>
        <p:nvSpPr>
          <p:cNvPr id="3" name="Content Placeholder 2">
            <a:extLst>
              <a:ext uri="{FF2B5EF4-FFF2-40B4-BE49-F238E27FC236}">
                <a16:creationId xmlns:a16="http://schemas.microsoft.com/office/drawing/2014/main" id="{8E16E8B5-CB23-F048-B9A2-0CC5ED76FA3C}"/>
              </a:ext>
            </a:extLst>
          </p:cNvPr>
          <p:cNvSpPr>
            <a:spLocks noGrp="1"/>
          </p:cNvSpPr>
          <p:nvPr>
            <p:ph idx="1"/>
          </p:nvPr>
        </p:nvSpPr>
        <p:spPr/>
        <p:txBody>
          <a:bodyPr/>
          <a:lstStyle/>
          <a:p>
            <a:pPr marL="0" indent="0">
              <a:buNone/>
            </a:pPr>
            <a:r>
              <a:rPr lang="en-US" dirty="0"/>
              <a:t>In small groups, brainstorm the ways in which UVIC (buildings, coursework, </a:t>
            </a:r>
            <a:r>
              <a:rPr lang="en-US" dirty="0" err="1"/>
              <a:t>etc</a:t>
            </a:r>
            <a:r>
              <a:rPr lang="en-US" dirty="0"/>
              <a:t>) is ableist. Specifically, discuss </a:t>
            </a:r>
          </a:p>
          <a:p>
            <a:r>
              <a:rPr lang="en-US" dirty="0"/>
              <a:t> Where have you encountered barriers on campus?</a:t>
            </a:r>
          </a:p>
          <a:p>
            <a:r>
              <a:rPr lang="en-US" dirty="0"/>
              <a:t> What ableist assumptions are made about students attending UVIC? Attending ENGR 110?</a:t>
            </a:r>
          </a:p>
        </p:txBody>
      </p:sp>
    </p:spTree>
    <p:extLst>
      <p:ext uri="{BB962C8B-B14F-4D97-AF65-F5344CB8AC3E}">
        <p14:creationId xmlns:p14="http://schemas.microsoft.com/office/powerpoint/2010/main" val="3654657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54869-ABD8-B642-9079-82A4D886765B}"/>
              </a:ext>
            </a:extLst>
          </p:cNvPr>
          <p:cNvSpPr>
            <a:spLocks noGrp="1"/>
          </p:cNvSpPr>
          <p:nvPr>
            <p:ph type="title"/>
          </p:nvPr>
        </p:nvSpPr>
        <p:spPr/>
        <p:txBody>
          <a:bodyPr/>
          <a:lstStyle/>
          <a:p>
            <a:r>
              <a:rPr lang="en-US" dirty="0"/>
              <a:t>How to combat ableism at UVIC</a:t>
            </a:r>
          </a:p>
        </p:txBody>
      </p:sp>
      <p:sp>
        <p:nvSpPr>
          <p:cNvPr id="3" name="Content Placeholder 2">
            <a:extLst>
              <a:ext uri="{FF2B5EF4-FFF2-40B4-BE49-F238E27FC236}">
                <a16:creationId xmlns:a16="http://schemas.microsoft.com/office/drawing/2014/main" id="{4C01D688-A7A4-3644-A9E9-B02BFEE8112F}"/>
              </a:ext>
            </a:extLst>
          </p:cNvPr>
          <p:cNvSpPr>
            <a:spLocks noGrp="1"/>
          </p:cNvSpPr>
          <p:nvPr>
            <p:ph idx="1"/>
          </p:nvPr>
        </p:nvSpPr>
        <p:spPr/>
        <p:txBody>
          <a:bodyPr/>
          <a:lstStyle/>
          <a:p>
            <a:r>
              <a:rPr lang="en-US" dirty="0"/>
              <a:t> Be aware of unequal and inequitable access to UVIC services (the focus of your research essay and lab design project)</a:t>
            </a:r>
          </a:p>
          <a:p>
            <a:r>
              <a:rPr lang="en-US" dirty="0"/>
              <a:t> Use inclusive language at all times (and especially as you’re writing the research essay)</a:t>
            </a:r>
          </a:p>
        </p:txBody>
      </p:sp>
    </p:spTree>
    <p:extLst>
      <p:ext uri="{BB962C8B-B14F-4D97-AF65-F5344CB8AC3E}">
        <p14:creationId xmlns:p14="http://schemas.microsoft.com/office/powerpoint/2010/main" val="3549544950"/>
      </p:ext>
    </p:extLst>
  </p:cSld>
  <p:clrMapOvr>
    <a:masterClrMapping/>
  </p:clrMapOvr>
</p:sld>
</file>

<file path=ppt/theme/theme1.xml><?xml version="1.0" encoding="utf-8"?>
<a:theme xmlns:a="http://schemas.openxmlformats.org/drawingml/2006/main" name="UVic Edge title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icEdge_PowerPointTemplate" id="{B456EDEA-7E3C-9D41-A920-2049BFA95B44}" vid="{BFC73727-9F21-1749-A563-B11871665D3C}"/>
    </a:ext>
  </a:extLst>
</a:theme>
</file>

<file path=ppt/theme/theme10.xml><?xml version="1.0" encoding="utf-8"?>
<a:theme xmlns:a="http://schemas.openxmlformats.org/drawingml/2006/main" name="UVic Edge content 5">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icEdge_PowerPointTemplate" id="{B456EDEA-7E3C-9D41-A920-2049BFA95B44}" vid="{E508DDA9-3FD9-7E4A-AC91-413704A672B1}"/>
    </a:ext>
  </a:extLst>
</a:theme>
</file>

<file path=ppt/theme/theme11.xml><?xml version="1.0" encoding="utf-8"?>
<a:theme xmlns:a="http://schemas.openxmlformats.org/drawingml/2006/main" name="UVic Edge content 6">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icEdge_PowerPointTemplate" id="{B456EDEA-7E3C-9D41-A920-2049BFA95B44}" vid="{5F1B60B8-BF0E-B04C-AA62-2E62A7E7F028}"/>
    </a:ext>
  </a:extLst>
</a:theme>
</file>

<file path=ppt/theme/theme12.xml><?xml version="1.0" encoding="utf-8"?>
<a:theme xmlns:a="http://schemas.openxmlformats.org/drawingml/2006/main" name="UVic Edge content 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icEdge_PowerPointTemplate" id="{B456EDEA-7E3C-9D41-A920-2049BFA95B44}" vid="{30B39C16-F00C-2145-A72E-046E1C4373EA}"/>
    </a:ext>
  </a:extLst>
</a:theme>
</file>

<file path=ppt/theme/theme13.xml><?xml version="1.0" encoding="utf-8"?>
<a:theme xmlns:a="http://schemas.openxmlformats.org/drawingml/2006/main" name="UVic Edge content 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icEdge_PowerPointTemplate" id="{B456EDEA-7E3C-9D41-A920-2049BFA95B44}" vid="{97698EDC-330D-FA41-8B1D-E45D111F8396}"/>
    </a:ext>
  </a:extLst>
</a:theme>
</file>

<file path=ppt/theme/theme14.xml><?xml version="1.0" encoding="utf-8"?>
<a:theme xmlns:a="http://schemas.openxmlformats.org/drawingml/2006/main" name="UVic Edge content 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icEdge_PowerPointTemplate" id="{B456EDEA-7E3C-9D41-A920-2049BFA95B44}" vid="{CCA78E90-F553-F246-A197-66E578B56BD3}"/>
    </a:ext>
  </a:extLst>
</a:theme>
</file>

<file path=ppt/theme/theme15.xml><?xml version="1.0" encoding="utf-8"?>
<a:theme xmlns:a="http://schemas.openxmlformats.org/drawingml/2006/main" name="UVic Edge content 1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icEdge_PowerPointTemplate" id="{B456EDEA-7E3C-9D41-A920-2049BFA95B44}" vid="{D26968D2-9799-0F4F-8EDD-09E0B6185987}"/>
    </a:ext>
  </a:extLst>
</a:theme>
</file>

<file path=ppt/theme/theme16.xml><?xml version="1.0" encoding="utf-8"?>
<a:theme xmlns:a="http://schemas.openxmlformats.org/drawingml/2006/main" name="UVic Edge content 1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icEdge_PowerPointTemplate" id="{B456EDEA-7E3C-9D41-A920-2049BFA95B44}" vid="{5018B42D-EF32-624F-817D-EB3362D3C155}"/>
    </a:ext>
  </a:extLst>
</a:theme>
</file>

<file path=ppt/theme/theme17.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icEdge_PowerPointTemplate" id="{B456EDEA-7E3C-9D41-A920-2049BFA95B44}" vid="{2AE6E057-F16C-A84F-A180-6D56667EDBB8}"/>
    </a:ext>
  </a:extLst>
</a:theme>
</file>

<file path=ppt/theme/theme18.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icEdge_PowerPointTemplate" id="{B456EDEA-7E3C-9D41-A920-2049BFA95B44}" vid="{0B86F86C-84C5-9544-BD83-8C706D7C5472}"/>
    </a:ext>
  </a:extLst>
</a:theme>
</file>

<file path=ppt/theme/theme19.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icEdge_PowerPointTemplate" id="{B456EDEA-7E3C-9D41-A920-2049BFA95B44}" vid="{D81321F4-F37F-6D4D-A613-BACFDC818FB4}"/>
    </a:ext>
  </a:extLst>
</a:theme>
</file>

<file path=ppt/theme/theme2.xml><?xml version="1.0" encoding="utf-8"?>
<a:theme xmlns:a="http://schemas.openxmlformats.org/drawingml/2006/main" name="UVic Edge title 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icEdge_PowerPointTemplate" id="{B456EDEA-7E3C-9D41-A920-2049BFA95B44}" vid="{5D6F4428-5E3D-D44B-B4F9-104A6C435B9F}"/>
    </a:ext>
  </a:extLst>
</a:theme>
</file>

<file path=ppt/theme/theme20.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icEdge_PowerPointTemplate" id="{B456EDEA-7E3C-9D41-A920-2049BFA95B44}" vid="{E80F4506-9599-2541-8FB0-511DF4FB052D}"/>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UVic Edge title 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icEdge_PowerPointTemplate" id="{B456EDEA-7E3C-9D41-A920-2049BFA95B44}" vid="{CBD36921-B469-4449-9992-FB031A203E46}"/>
    </a:ext>
  </a:extLst>
</a:theme>
</file>

<file path=ppt/theme/theme4.xml><?xml version="1.0" encoding="utf-8"?>
<a:theme xmlns:a="http://schemas.openxmlformats.org/drawingml/2006/main" name="UVic Edge title 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icEdge_PowerPointTemplate" id="{B456EDEA-7E3C-9D41-A920-2049BFA95B44}" vid="{9B2CA609-AE6C-F64C-94B8-6EDA0179A33D}"/>
    </a:ext>
  </a:extLst>
</a:theme>
</file>

<file path=ppt/theme/theme5.xml><?xml version="1.0" encoding="utf-8"?>
<a:theme xmlns:a="http://schemas.openxmlformats.org/drawingml/2006/main" name="UVic Edge title 5">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icEdge_PowerPointTemplate" id="{B456EDEA-7E3C-9D41-A920-2049BFA95B44}" vid="{F4E8515C-2510-854B-8CA2-E4A2CFED1FC6}"/>
    </a:ext>
  </a:extLst>
</a:theme>
</file>

<file path=ppt/theme/theme6.xml><?xml version="1.0" encoding="utf-8"?>
<a:theme xmlns:a="http://schemas.openxmlformats.org/drawingml/2006/main" name="UVic Edge content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icEdge_PowerPointTemplate" id="{B456EDEA-7E3C-9D41-A920-2049BFA95B44}" vid="{0C411CD0-199A-CF4D-AC85-6F2CB0FF882B}"/>
    </a:ext>
  </a:extLst>
</a:theme>
</file>

<file path=ppt/theme/theme7.xml><?xml version="1.0" encoding="utf-8"?>
<a:theme xmlns:a="http://schemas.openxmlformats.org/drawingml/2006/main" name="UVic Edge content 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icEdge_PowerPointTemplate" id="{B456EDEA-7E3C-9D41-A920-2049BFA95B44}" vid="{00316FB1-73BF-A542-A6F4-CB0AE3905367}"/>
    </a:ext>
  </a:extLst>
</a:theme>
</file>

<file path=ppt/theme/theme8.xml><?xml version="1.0" encoding="utf-8"?>
<a:theme xmlns:a="http://schemas.openxmlformats.org/drawingml/2006/main" name="UVic Edge content 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icEdge_PowerPointTemplate" id="{B456EDEA-7E3C-9D41-A920-2049BFA95B44}" vid="{6D6410F8-59F2-4240-AB9B-1F44B1C2AAD9}"/>
    </a:ext>
  </a:extLst>
</a:theme>
</file>

<file path=ppt/theme/theme9.xml><?xml version="1.0" encoding="utf-8"?>
<a:theme xmlns:a="http://schemas.openxmlformats.org/drawingml/2006/main" name="UVic Edge content 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icEdge_PowerPointTemplate" id="{B456EDEA-7E3C-9D41-A920-2049BFA95B44}" vid="{D458B046-4B19-4C43-8EB9-459A68BB97D8}"/>
    </a:ext>
  </a:extLst>
</a:theme>
</file>

<file path=docProps/app.xml><?xml version="1.0" encoding="utf-8"?>
<Properties xmlns="http://schemas.openxmlformats.org/officeDocument/2006/extended-properties" xmlns:vt="http://schemas.openxmlformats.org/officeDocument/2006/docPropsVTypes">
  <Template>UVic Edge title 1</Template>
  <TotalTime>5614</TotalTime>
  <Words>1047</Words>
  <Application>Microsoft Macintosh PowerPoint</Application>
  <PresentationFormat>On-screen Show (4:3)</PresentationFormat>
  <Paragraphs>108</Paragraphs>
  <Slides>18</Slides>
  <Notes>4</Notes>
  <HiddenSlides>0</HiddenSlides>
  <MMClips>0</MMClips>
  <ScaleCrop>false</ScaleCrop>
  <HeadingPairs>
    <vt:vector size="6" baseType="variant">
      <vt:variant>
        <vt:lpstr>Fonts Used</vt:lpstr>
      </vt:variant>
      <vt:variant>
        <vt:i4>2</vt:i4>
      </vt:variant>
      <vt:variant>
        <vt:lpstr>Theme</vt:lpstr>
      </vt:variant>
      <vt:variant>
        <vt:i4>20</vt:i4>
      </vt:variant>
      <vt:variant>
        <vt:lpstr>Slide Titles</vt:lpstr>
      </vt:variant>
      <vt:variant>
        <vt:i4>18</vt:i4>
      </vt:variant>
    </vt:vector>
  </HeadingPairs>
  <TitlesOfParts>
    <vt:vector size="40" baseType="lpstr">
      <vt:lpstr>Arial</vt:lpstr>
      <vt:lpstr>Calibri</vt:lpstr>
      <vt:lpstr>UVic Edge title 1</vt:lpstr>
      <vt:lpstr>UVic Edge title 2</vt:lpstr>
      <vt:lpstr>UVic Edge title 3</vt:lpstr>
      <vt:lpstr>UVic Edge title 4</vt:lpstr>
      <vt:lpstr>UVic Edge title 5</vt:lpstr>
      <vt:lpstr>UVic Edge content 1</vt:lpstr>
      <vt:lpstr>UVic Edge content 2</vt:lpstr>
      <vt:lpstr>UVic Edge content 3</vt:lpstr>
      <vt:lpstr>UVic Edge content 4</vt:lpstr>
      <vt:lpstr>UVic Edge content 5</vt:lpstr>
      <vt:lpstr>UVic Edge content 6</vt:lpstr>
      <vt:lpstr>UVic Edge content 7</vt:lpstr>
      <vt:lpstr>UVic Edge content 8</vt:lpstr>
      <vt:lpstr>UVic Edge content 9</vt:lpstr>
      <vt:lpstr>UVic Edge content 10</vt:lpstr>
      <vt:lpstr>UVic Edge content 11</vt:lpstr>
      <vt:lpstr>Custom Design</vt:lpstr>
      <vt:lpstr>1_Custom Design</vt:lpstr>
      <vt:lpstr>2_Custom Design</vt:lpstr>
      <vt:lpstr>3_Custom Design</vt:lpstr>
      <vt:lpstr>Inclusive Language</vt:lpstr>
      <vt:lpstr>Overview</vt:lpstr>
      <vt:lpstr>What is inclusive language</vt:lpstr>
      <vt:lpstr>Inclusive Language and Disability</vt:lpstr>
      <vt:lpstr>What is ableism?</vt:lpstr>
      <vt:lpstr>Why is ableism harmful?</vt:lpstr>
      <vt:lpstr>Ableism at university</vt:lpstr>
      <vt:lpstr>Exercise: Is UVIC ableist?</vt:lpstr>
      <vt:lpstr>How to combat ableism at UVIC</vt:lpstr>
      <vt:lpstr>Identifying ableist, non-inclusive writing</vt:lpstr>
      <vt:lpstr>PowerPoint Presentation</vt:lpstr>
      <vt:lpstr>Exercise: Is this ableist?</vt:lpstr>
      <vt:lpstr>Eliminating ableist writing</vt:lpstr>
      <vt:lpstr>Exercise: Revising ableist writing</vt:lpstr>
      <vt:lpstr>Inclusive Language and the Research Essay</vt:lpstr>
      <vt:lpstr>Recap</vt:lpstr>
      <vt:lpstr>Useful resources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Ableism</dc:title>
  <dc:creator>Katherine Skipsey</dc:creator>
  <cp:lastModifiedBy>Katherine Skipsey</cp:lastModifiedBy>
  <cp:revision>14</cp:revision>
  <dcterms:created xsi:type="dcterms:W3CDTF">2021-10-14T01:06:25Z</dcterms:created>
  <dcterms:modified xsi:type="dcterms:W3CDTF">2021-10-22T22:55:14Z</dcterms:modified>
</cp:coreProperties>
</file>